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4" r:id="rId27"/>
    <p:sldId id="285" r:id="rId28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6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1482" y="96"/>
      </p:cViewPr>
      <p:guideLst>
        <p:guide orient="horz" pos="2137"/>
        <p:guide pos="2880"/>
        <p:guide pos="56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3571-427F-46AC-A6D8-021B9C740A70}" type="datetimeFigureOut">
              <a:rPr lang="de-AT" smtClean="0"/>
              <a:t>16.03.2018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05A-253E-43F0-881D-F44A45CE5C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6433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3571-427F-46AC-A6D8-021B9C740A70}" type="datetimeFigureOut">
              <a:rPr lang="de-AT" smtClean="0"/>
              <a:t>16.03.2018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05A-253E-43F0-881D-F44A45CE5C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55675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3571-427F-46AC-A6D8-021B9C740A70}" type="datetimeFigureOut">
              <a:rPr lang="de-AT" smtClean="0"/>
              <a:t>16.03.2018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05A-253E-43F0-881D-F44A45CE5C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671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3571-427F-46AC-A6D8-021B9C740A70}" type="datetimeFigureOut">
              <a:rPr lang="de-AT" smtClean="0"/>
              <a:t>16.03.2018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05A-253E-43F0-881D-F44A45CE5C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82172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3571-427F-46AC-A6D8-021B9C740A70}" type="datetimeFigureOut">
              <a:rPr lang="de-AT" smtClean="0"/>
              <a:t>16.03.2018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05A-253E-43F0-881D-F44A45CE5C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6151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3571-427F-46AC-A6D8-021B9C740A70}" type="datetimeFigureOut">
              <a:rPr lang="de-AT" smtClean="0"/>
              <a:t>16.03.2018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05A-253E-43F0-881D-F44A45CE5C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033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3571-427F-46AC-A6D8-021B9C740A70}" type="datetimeFigureOut">
              <a:rPr lang="de-AT" smtClean="0"/>
              <a:t>16.03.2018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05A-253E-43F0-881D-F44A45CE5C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40201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3571-427F-46AC-A6D8-021B9C740A70}" type="datetimeFigureOut">
              <a:rPr lang="de-AT" smtClean="0"/>
              <a:t>16.03.2018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05A-253E-43F0-881D-F44A45CE5C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3757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3571-427F-46AC-A6D8-021B9C740A70}" type="datetimeFigureOut">
              <a:rPr lang="de-AT" smtClean="0"/>
              <a:t>16.03.2018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05A-253E-43F0-881D-F44A45CE5C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96789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3571-427F-46AC-A6D8-021B9C740A70}" type="datetimeFigureOut">
              <a:rPr lang="de-AT" smtClean="0"/>
              <a:t>16.03.2018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05A-253E-43F0-881D-F44A45CE5C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4118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23571-427F-46AC-A6D8-021B9C740A70}" type="datetimeFigureOut">
              <a:rPr lang="de-AT" smtClean="0"/>
              <a:t>16.03.2018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705A-253E-43F0-881D-F44A45CE5C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765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23571-427F-46AC-A6D8-021B9C740A70}" type="datetimeFigureOut">
              <a:rPr lang="de-AT" smtClean="0"/>
              <a:t>16.03.2018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E705A-253E-43F0-881D-F44A45CE5C8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24135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2.png"/><Relationship Id="rId18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8.png"/><Relationship Id="rId17" Type="http://schemas.openxmlformats.org/officeDocument/2006/relationships/image" Target="../media/image55.png"/><Relationship Id="rId2" Type="http://schemas.openxmlformats.org/officeDocument/2006/relationships/image" Target="../media/image31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4.png"/><Relationship Id="rId15" Type="http://schemas.openxmlformats.org/officeDocument/2006/relationships/image" Target="../media/image46.png"/><Relationship Id="rId10" Type="http://schemas.openxmlformats.org/officeDocument/2006/relationships/image" Target="../media/image42.png"/><Relationship Id="rId4" Type="http://schemas.openxmlformats.org/officeDocument/2006/relationships/image" Target="../media/image33.png"/><Relationship Id="rId9" Type="http://schemas.openxmlformats.org/officeDocument/2006/relationships/image" Target="../media/image40.png"/><Relationship Id="rId14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8.png"/><Relationship Id="rId17" Type="http://schemas.openxmlformats.org/officeDocument/2006/relationships/image" Target="../media/image56.png"/><Relationship Id="rId2" Type="http://schemas.openxmlformats.org/officeDocument/2006/relationships/image" Target="../media/image31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4.png"/><Relationship Id="rId15" Type="http://schemas.openxmlformats.org/officeDocument/2006/relationships/image" Target="../media/image50.png"/><Relationship Id="rId10" Type="http://schemas.openxmlformats.org/officeDocument/2006/relationships/image" Target="../media/image42.png"/><Relationship Id="rId19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40.png"/><Relationship Id="rId14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2.png"/><Relationship Id="rId18" Type="http://schemas.openxmlformats.org/officeDocument/2006/relationships/image" Target="../media/image46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8.png"/><Relationship Id="rId17" Type="http://schemas.openxmlformats.org/officeDocument/2006/relationships/image" Target="../media/image50.png"/><Relationship Id="rId2" Type="http://schemas.openxmlformats.org/officeDocument/2006/relationships/image" Target="../media/image31.png"/><Relationship Id="rId16" Type="http://schemas.openxmlformats.org/officeDocument/2006/relationships/image" Target="../media/image58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4.png"/><Relationship Id="rId15" Type="http://schemas.openxmlformats.org/officeDocument/2006/relationships/image" Target="../media/image57.png"/><Relationship Id="rId10" Type="http://schemas.openxmlformats.org/officeDocument/2006/relationships/image" Target="../media/image42.png"/><Relationship Id="rId19" Type="http://schemas.openxmlformats.org/officeDocument/2006/relationships/image" Target="../media/image59.png"/><Relationship Id="rId4" Type="http://schemas.openxmlformats.org/officeDocument/2006/relationships/image" Target="../media/image33.png"/><Relationship Id="rId9" Type="http://schemas.openxmlformats.org/officeDocument/2006/relationships/image" Target="../media/image40.png"/><Relationship Id="rId1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2.png"/><Relationship Id="rId18" Type="http://schemas.openxmlformats.org/officeDocument/2006/relationships/image" Target="../media/image46.png"/><Relationship Id="rId3" Type="http://schemas.openxmlformats.org/officeDocument/2006/relationships/image" Target="../media/image32.png"/><Relationship Id="rId21" Type="http://schemas.openxmlformats.org/officeDocument/2006/relationships/image" Target="../media/image39.png"/><Relationship Id="rId7" Type="http://schemas.openxmlformats.org/officeDocument/2006/relationships/image" Target="../media/image36.png"/><Relationship Id="rId12" Type="http://schemas.openxmlformats.org/officeDocument/2006/relationships/image" Target="../media/image48.png"/><Relationship Id="rId17" Type="http://schemas.openxmlformats.org/officeDocument/2006/relationships/image" Target="../media/image60.png"/><Relationship Id="rId2" Type="http://schemas.openxmlformats.org/officeDocument/2006/relationships/image" Target="../media/image31.png"/><Relationship Id="rId16" Type="http://schemas.openxmlformats.org/officeDocument/2006/relationships/image" Target="../media/image58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4.png"/><Relationship Id="rId15" Type="http://schemas.openxmlformats.org/officeDocument/2006/relationships/image" Target="../media/image57.png"/><Relationship Id="rId10" Type="http://schemas.openxmlformats.org/officeDocument/2006/relationships/image" Target="../media/image42.png"/><Relationship Id="rId19" Type="http://schemas.openxmlformats.org/officeDocument/2006/relationships/image" Target="../media/image61.png"/><Relationship Id="rId4" Type="http://schemas.openxmlformats.org/officeDocument/2006/relationships/image" Target="../media/image33.png"/><Relationship Id="rId9" Type="http://schemas.openxmlformats.org/officeDocument/2006/relationships/image" Target="../media/image40.png"/><Relationship Id="rId1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2.png"/><Relationship Id="rId18" Type="http://schemas.openxmlformats.org/officeDocument/2006/relationships/image" Target="../media/image62.png"/><Relationship Id="rId3" Type="http://schemas.openxmlformats.org/officeDocument/2006/relationships/image" Target="../media/image32.png"/><Relationship Id="rId21" Type="http://schemas.openxmlformats.org/officeDocument/2006/relationships/image" Target="../media/image63.png"/><Relationship Id="rId7" Type="http://schemas.openxmlformats.org/officeDocument/2006/relationships/image" Target="../media/image36.png"/><Relationship Id="rId12" Type="http://schemas.openxmlformats.org/officeDocument/2006/relationships/image" Target="../media/image48.png"/><Relationship Id="rId17" Type="http://schemas.openxmlformats.org/officeDocument/2006/relationships/image" Target="../media/image60.png"/><Relationship Id="rId2" Type="http://schemas.openxmlformats.org/officeDocument/2006/relationships/image" Target="../media/image31.png"/><Relationship Id="rId16" Type="http://schemas.openxmlformats.org/officeDocument/2006/relationships/image" Target="../media/image58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4.png"/><Relationship Id="rId15" Type="http://schemas.openxmlformats.org/officeDocument/2006/relationships/image" Target="../media/image57.png"/><Relationship Id="rId10" Type="http://schemas.openxmlformats.org/officeDocument/2006/relationships/image" Target="../media/image42.png"/><Relationship Id="rId19" Type="http://schemas.openxmlformats.org/officeDocument/2006/relationships/image" Target="../media/image46.png"/><Relationship Id="rId4" Type="http://schemas.openxmlformats.org/officeDocument/2006/relationships/image" Target="../media/image33.png"/><Relationship Id="rId9" Type="http://schemas.openxmlformats.org/officeDocument/2006/relationships/image" Target="../media/image40.png"/><Relationship Id="rId14" Type="http://schemas.openxmlformats.org/officeDocument/2006/relationships/image" Target="../media/image54.png"/><Relationship Id="rId22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2.png"/><Relationship Id="rId18" Type="http://schemas.openxmlformats.org/officeDocument/2006/relationships/image" Target="../media/image62.png"/><Relationship Id="rId3" Type="http://schemas.openxmlformats.org/officeDocument/2006/relationships/image" Target="../media/image32.png"/><Relationship Id="rId21" Type="http://schemas.openxmlformats.org/officeDocument/2006/relationships/image" Target="../media/image65.png"/><Relationship Id="rId7" Type="http://schemas.openxmlformats.org/officeDocument/2006/relationships/image" Target="../media/image36.png"/><Relationship Id="rId12" Type="http://schemas.openxmlformats.org/officeDocument/2006/relationships/image" Target="../media/image48.png"/><Relationship Id="rId17" Type="http://schemas.openxmlformats.org/officeDocument/2006/relationships/image" Target="../media/image60.png"/><Relationship Id="rId2" Type="http://schemas.openxmlformats.org/officeDocument/2006/relationships/image" Target="../media/image31.png"/><Relationship Id="rId16" Type="http://schemas.openxmlformats.org/officeDocument/2006/relationships/image" Target="../media/image58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4.png"/><Relationship Id="rId15" Type="http://schemas.openxmlformats.org/officeDocument/2006/relationships/image" Target="../media/image57.png"/><Relationship Id="rId23" Type="http://schemas.openxmlformats.org/officeDocument/2006/relationships/image" Target="../media/image39.png"/><Relationship Id="rId10" Type="http://schemas.openxmlformats.org/officeDocument/2006/relationships/image" Target="../media/image42.png"/><Relationship Id="rId19" Type="http://schemas.openxmlformats.org/officeDocument/2006/relationships/image" Target="../media/image64.png"/><Relationship Id="rId4" Type="http://schemas.openxmlformats.org/officeDocument/2006/relationships/image" Target="../media/image33.png"/><Relationship Id="rId9" Type="http://schemas.openxmlformats.org/officeDocument/2006/relationships/image" Target="../media/image40.png"/><Relationship Id="rId14" Type="http://schemas.openxmlformats.org/officeDocument/2006/relationships/image" Target="../media/image54.png"/><Relationship Id="rId22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2.png"/><Relationship Id="rId18" Type="http://schemas.openxmlformats.org/officeDocument/2006/relationships/image" Target="../media/image62.png"/><Relationship Id="rId3" Type="http://schemas.openxmlformats.org/officeDocument/2006/relationships/image" Target="../media/image32.png"/><Relationship Id="rId21" Type="http://schemas.openxmlformats.org/officeDocument/2006/relationships/image" Target="../media/image46.png"/><Relationship Id="rId7" Type="http://schemas.openxmlformats.org/officeDocument/2006/relationships/image" Target="../media/image36.png"/><Relationship Id="rId12" Type="http://schemas.openxmlformats.org/officeDocument/2006/relationships/image" Target="../media/image48.png"/><Relationship Id="rId17" Type="http://schemas.openxmlformats.org/officeDocument/2006/relationships/image" Target="../media/image60.png"/><Relationship Id="rId2" Type="http://schemas.openxmlformats.org/officeDocument/2006/relationships/image" Target="../media/image31.png"/><Relationship Id="rId16" Type="http://schemas.openxmlformats.org/officeDocument/2006/relationships/image" Target="../media/image58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24" Type="http://schemas.openxmlformats.org/officeDocument/2006/relationships/image" Target="../media/image39.png"/><Relationship Id="rId5" Type="http://schemas.openxmlformats.org/officeDocument/2006/relationships/image" Target="../media/image34.png"/><Relationship Id="rId15" Type="http://schemas.openxmlformats.org/officeDocument/2006/relationships/image" Target="../media/image57.png"/><Relationship Id="rId23" Type="http://schemas.openxmlformats.org/officeDocument/2006/relationships/image" Target="../media/image67.png"/><Relationship Id="rId10" Type="http://schemas.openxmlformats.org/officeDocument/2006/relationships/image" Target="../media/image42.png"/><Relationship Id="rId19" Type="http://schemas.openxmlformats.org/officeDocument/2006/relationships/image" Target="../media/image64.png"/><Relationship Id="rId4" Type="http://schemas.openxmlformats.org/officeDocument/2006/relationships/image" Target="../media/image33.png"/><Relationship Id="rId9" Type="http://schemas.openxmlformats.org/officeDocument/2006/relationships/image" Target="../media/image40.png"/><Relationship Id="rId14" Type="http://schemas.openxmlformats.org/officeDocument/2006/relationships/image" Target="../media/image54.png"/><Relationship Id="rId22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2.png"/><Relationship Id="rId18" Type="http://schemas.openxmlformats.org/officeDocument/2006/relationships/image" Target="../media/image62.png"/><Relationship Id="rId3" Type="http://schemas.openxmlformats.org/officeDocument/2006/relationships/image" Target="../media/image32.png"/><Relationship Id="rId21" Type="http://schemas.openxmlformats.org/officeDocument/2006/relationships/image" Target="../media/image68.png"/><Relationship Id="rId7" Type="http://schemas.openxmlformats.org/officeDocument/2006/relationships/image" Target="../media/image36.png"/><Relationship Id="rId12" Type="http://schemas.openxmlformats.org/officeDocument/2006/relationships/image" Target="../media/image48.png"/><Relationship Id="rId17" Type="http://schemas.openxmlformats.org/officeDocument/2006/relationships/image" Target="../media/image60.png"/><Relationship Id="rId25" Type="http://schemas.openxmlformats.org/officeDocument/2006/relationships/image" Target="../media/image39.png"/><Relationship Id="rId2" Type="http://schemas.openxmlformats.org/officeDocument/2006/relationships/image" Target="../media/image31.png"/><Relationship Id="rId16" Type="http://schemas.openxmlformats.org/officeDocument/2006/relationships/image" Target="../media/image58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24" Type="http://schemas.openxmlformats.org/officeDocument/2006/relationships/image" Target="../media/image69.png"/><Relationship Id="rId5" Type="http://schemas.openxmlformats.org/officeDocument/2006/relationships/image" Target="../media/image34.png"/><Relationship Id="rId15" Type="http://schemas.openxmlformats.org/officeDocument/2006/relationships/image" Target="../media/image57.png"/><Relationship Id="rId23" Type="http://schemas.openxmlformats.org/officeDocument/2006/relationships/image" Target="../media/image50.png"/><Relationship Id="rId10" Type="http://schemas.openxmlformats.org/officeDocument/2006/relationships/image" Target="../media/image42.png"/><Relationship Id="rId19" Type="http://schemas.openxmlformats.org/officeDocument/2006/relationships/image" Target="../media/image64.png"/><Relationship Id="rId4" Type="http://schemas.openxmlformats.org/officeDocument/2006/relationships/image" Target="../media/image33.png"/><Relationship Id="rId9" Type="http://schemas.openxmlformats.org/officeDocument/2006/relationships/image" Target="../media/image40.png"/><Relationship Id="rId14" Type="http://schemas.openxmlformats.org/officeDocument/2006/relationships/image" Target="../media/image54.png"/><Relationship Id="rId22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2.png"/><Relationship Id="rId18" Type="http://schemas.openxmlformats.org/officeDocument/2006/relationships/image" Target="../media/image62.png"/><Relationship Id="rId26" Type="http://schemas.openxmlformats.org/officeDocument/2006/relationships/image" Target="../media/image39.pn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8.png"/><Relationship Id="rId17" Type="http://schemas.openxmlformats.org/officeDocument/2006/relationships/image" Target="../media/image60.png"/><Relationship Id="rId25" Type="http://schemas.openxmlformats.org/officeDocument/2006/relationships/image" Target="../media/image71.png"/><Relationship Id="rId2" Type="http://schemas.openxmlformats.org/officeDocument/2006/relationships/image" Target="../media/image31.png"/><Relationship Id="rId16" Type="http://schemas.openxmlformats.org/officeDocument/2006/relationships/image" Target="../media/image58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24" Type="http://schemas.openxmlformats.org/officeDocument/2006/relationships/image" Target="../media/image70.png"/><Relationship Id="rId5" Type="http://schemas.openxmlformats.org/officeDocument/2006/relationships/image" Target="../media/image34.png"/><Relationship Id="rId15" Type="http://schemas.openxmlformats.org/officeDocument/2006/relationships/image" Target="../media/image57.png"/><Relationship Id="rId23" Type="http://schemas.openxmlformats.org/officeDocument/2006/relationships/image" Target="../media/image46.png"/><Relationship Id="rId10" Type="http://schemas.openxmlformats.org/officeDocument/2006/relationships/image" Target="../media/image42.png"/><Relationship Id="rId19" Type="http://schemas.openxmlformats.org/officeDocument/2006/relationships/image" Target="../media/image64.png"/><Relationship Id="rId4" Type="http://schemas.openxmlformats.org/officeDocument/2006/relationships/image" Target="../media/image33.png"/><Relationship Id="rId9" Type="http://schemas.openxmlformats.org/officeDocument/2006/relationships/image" Target="../media/image40.png"/><Relationship Id="rId14" Type="http://schemas.openxmlformats.org/officeDocument/2006/relationships/image" Target="../media/image54.png"/><Relationship Id="rId22" Type="http://schemas.openxmlformats.org/officeDocument/2006/relationships/image" Target="../media/image6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2.png"/><Relationship Id="rId18" Type="http://schemas.openxmlformats.org/officeDocument/2006/relationships/image" Target="../media/image62.png"/><Relationship Id="rId26" Type="http://schemas.openxmlformats.org/officeDocument/2006/relationships/image" Target="../media/image73.png"/><Relationship Id="rId3" Type="http://schemas.openxmlformats.org/officeDocument/2006/relationships/image" Target="../media/image32.png"/><Relationship Id="rId21" Type="http://schemas.openxmlformats.org/officeDocument/2006/relationships/image" Target="../media/image68.png"/><Relationship Id="rId7" Type="http://schemas.openxmlformats.org/officeDocument/2006/relationships/image" Target="../media/image36.png"/><Relationship Id="rId12" Type="http://schemas.openxmlformats.org/officeDocument/2006/relationships/image" Target="../media/image48.png"/><Relationship Id="rId17" Type="http://schemas.openxmlformats.org/officeDocument/2006/relationships/image" Target="../media/image60.png"/><Relationship Id="rId25" Type="http://schemas.openxmlformats.org/officeDocument/2006/relationships/image" Target="../media/image50.png"/><Relationship Id="rId2" Type="http://schemas.openxmlformats.org/officeDocument/2006/relationships/image" Target="../media/image31.png"/><Relationship Id="rId16" Type="http://schemas.openxmlformats.org/officeDocument/2006/relationships/image" Target="../media/image58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24" Type="http://schemas.openxmlformats.org/officeDocument/2006/relationships/image" Target="../media/image46.png"/><Relationship Id="rId5" Type="http://schemas.openxmlformats.org/officeDocument/2006/relationships/image" Target="../media/image34.png"/><Relationship Id="rId15" Type="http://schemas.openxmlformats.org/officeDocument/2006/relationships/image" Target="../media/image57.png"/><Relationship Id="rId23" Type="http://schemas.openxmlformats.org/officeDocument/2006/relationships/image" Target="../media/image72.png"/><Relationship Id="rId10" Type="http://schemas.openxmlformats.org/officeDocument/2006/relationships/image" Target="../media/image42.png"/><Relationship Id="rId19" Type="http://schemas.openxmlformats.org/officeDocument/2006/relationships/image" Target="../media/image64.png"/><Relationship Id="rId4" Type="http://schemas.openxmlformats.org/officeDocument/2006/relationships/image" Target="../media/image33.png"/><Relationship Id="rId9" Type="http://schemas.openxmlformats.org/officeDocument/2006/relationships/image" Target="../media/image40.png"/><Relationship Id="rId14" Type="http://schemas.openxmlformats.org/officeDocument/2006/relationships/image" Target="../media/image54.png"/><Relationship Id="rId22" Type="http://schemas.openxmlformats.org/officeDocument/2006/relationships/image" Target="../media/image71.png"/><Relationship Id="rId27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2.png"/><Relationship Id="rId18" Type="http://schemas.openxmlformats.org/officeDocument/2006/relationships/image" Target="../media/image62.png"/><Relationship Id="rId26" Type="http://schemas.openxmlformats.org/officeDocument/2006/relationships/image" Target="../media/image39.png"/><Relationship Id="rId3" Type="http://schemas.openxmlformats.org/officeDocument/2006/relationships/image" Target="../media/image32.png"/><Relationship Id="rId21" Type="http://schemas.openxmlformats.org/officeDocument/2006/relationships/image" Target="../media/image68.png"/><Relationship Id="rId7" Type="http://schemas.openxmlformats.org/officeDocument/2006/relationships/image" Target="../media/image36.png"/><Relationship Id="rId12" Type="http://schemas.openxmlformats.org/officeDocument/2006/relationships/image" Target="../media/image48.png"/><Relationship Id="rId17" Type="http://schemas.openxmlformats.org/officeDocument/2006/relationships/image" Target="../media/image60.png"/><Relationship Id="rId25" Type="http://schemas.openxmlformats.org/officeDocument/2006/relationships/image" Target="../media/image50.png"/><Relationship Id="rId2" Type="http://schemas.openxmlformats.org/officeDocument/2006/relationships/image" Target="../media/image31.png"/><Relationship Id="rId16" Type="http://schemas.openxmlformats.org/officeDocument/2006/relationships/image" Target="../media/image58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24" Type="http://schemas.openxmlformats.org/officeDocument/2006/relationships/image" Target="../media/image46.png"/><Relationship Id="rId5" Type="http://schemas.openxmlformats.org/officeDocument/2006/relationships/image" Target="../media/image34.png"/><Relationship Id="rId15" Type="http://schemas.openxmlformats.org/officeDocument/2006/relationships/image" Target="../media/image57.png"/><Relationship Id="rId23" Type="http://schemas.openxmlformats.org/officeDocument/2006/relationships/image" Target="../media/image72.png"/><Relationship Id="rId28" Type="http://schemas.openxmlformats.org/officeDocument/2006/relationships/image" Target="../media/image75.png"/><Relationship Id="rId10" Type="http://schemas.openxmlformats.org/officeDocument/2006/relationships/image" Target="../media/image42.png"/><Relationship Id="rId19" Type="http://schemas.openxmlformats.org/officeDocument/2006/relationships/image" Target="../media/image64.png"/><Relationship Id="rId4" Type="http://schemas.openxmlformats.org/officeDocument/2006/relationships/image" Target="../media/image33.png"/><Relationship Id="rId9" Type="http://schemas.openxmlformats.org/officeDocument/2006/relationships/image" Target="../media/image40.png"/><Relationship Id="rId14" Type="http://schemas.openxmlformats.org/officeDocument/2006/relationships/image" Target="../media/image54.png"/><Relationship Id="rId22" Type="http://schemas.openxmlformats.org/officeDocument/2006/relationships/image" Target="../media/image71.png"/><Relationship Id="rId27" Type="http://schemas.openxmlformats.org/officeDocument/2006/relationships/image" Target="../media/image7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2.png"/><Relationship Id="rId18" Type="http://schemas.openxmlformats.org/officeDocument/2006/relationships/image" Target="../media/image62.png"/><Relationship Id="rId26" Type="http://schemas.openxmlformats.org/officeDocument/2006/relationships/image" Target="../media/image50.png"/><Relationship Id="rId3" Type="http://schemas.openxmlformats.org/officeDocument/2006/relationships/image" Target="../media/image32.png"/><Relationship Id="rId21" Type="http://schemas.openxmlformats.org/officeDocument/2006/relationships/image" Target="../media/image68.png"/><Relationship Id="rId7" Type="http://schemas.openxmlformats.org/officeDocument/2006/relationships/image" Target="../media/image36.png"/><Relationship Id="rId12" Type="http://schemas.openxmlformats.org/officeDocument/2006/relationships/image" Target="../media/image48.png"/><Relationship Id="rId17" Type="http://schemas.openxmlformats.org/officeDocument/2006/relationships/image" Target="../media/image60.png"/><Relationship Id="rId25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58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24" Type="http://schemas.openxmlformats.org/officeDocument/2006/relationships/image" Target="../media/image76.png"/><Relationship Id="rId5" Type="http://schemas.openxmlformats.org/officeDocument/2006/relationships/image" Target="../media/image34.png"/><Relationship Id="rId15" Type="http://schemas.openxmlformats.org/officeDocument/2006/relationships/image" Target="../media/image57.png"/><Relationship Id="rId23" Type="http://schemas.openxmlformats.org/officeDocument/2006/relationships/image" Target="../media/image72.png"/><Relationship Id="rId28" Type="http://schemas.openxmlformats.org/officeDocument/2006/relationships/image" Target="../media/image39.png"/><Relationship Id="rId10" Type="http://schemas.openxmlformats.org/officeDocument/2006/relationships/image" Target="../media/image42.png"/><Relationship Id="rId19" Type="http://schemas.openxmlformats.org/officeDocument/2006/relationships/image" Target="../media/image64.png"/><Relationship Id="rId4" Type="http://schemas.openxmlformats.org/officeDocument/2006/relationships/image" Target="../media/image33.png"/><Relationship Id="rId9" Type="http://schemas.openxmlformats.org/officeDocument/2006/relationships/image" Target="../media/image40.png"/><Relationship Id="rId14" Type="http://schemas.openxmlformats.org/officeDocument/2006/relationships/image" Target="../media/image54.png"/><Relationship Id="rId22" Type="http://schemas.openxmlformats.org/officeDocument/2006/relationships/image" Target="../media/image71.png"/><Relationship Id="rId27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2.png"/><Relationship Id="rId18" Type="http://schemas.openxmlformats.org/officeDocument/2006/relationships/image" Target="../media/image62.png"/><Relationship Id="rId26" Type="http://schemas.openxmlformats.org/officeDocument/2006/relationships/image" Target="../media/image39.png"/><Relationship Id="rId3" Type="http://schemas.openxmlformats.org/officeDocument/2006/relationships/image" Target="../media/image32.png"/><Relationship Id="rId21" Type="http://schemas.openxmlformats.org/officeDocument/2006/relationships/image" Target="../media/image68.png"/><Relationship Id="rId7" Type="http://schemas.openxmlformats.org/officeDocument/2006/relationships/image" Target="../media/image36.png"/><Relationship Id="rId12" Type="http://schemas.openxmlformats.org/officeDocument/2006/relationships/image" Target="../media/image48.png"/><Relationship Id="rId17" Type="http://schemas.openxmlformats.org/officeDocument/2006/relationships/image" Target="../media/image60.png"/><Relationship Id="rId25" Type="http://schemas.openxmlformats.org/officeDocument/2006/relationships/image" Target="../media/image50.png"/><Relationship Id="rId2" Type="http://schemas.openxmlformats.org/officeDocument/2006/relationships/image" Target="../media/image31.png"/><Relationship Id="rId16" Type="http://schemas.openxmlformats.org/officeDocument/2006/relationships/image" Target="../media/image58.png"/><Relationship Id="rId20" Type="http://schemas.openxmlformats.org/officeDocument/2006/relationships/image" Target="../media/image66.png"/><Relationship Id="rId29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24" Type="http://schemas.openxmlformats.org/officeDocument/2006/relationships/image" Target="../media/image46.png"/><Relationship Id="rId5" Type="http://schemas.openxmlformats.org/officeDocument/2006/relationships/image" Target="../media/image34.png"/><Relationship Id="rId15" Type="http://schemas.openxmlformats.org/officeDocument/2006/relationships/image" Target="../media/image57.png"/><Relationship Id="rId23" Type="http://schemas.openxmlformats.org/officeDocument/2006/relationships/image" Target="../media/image72.png"/><Relationship Id="rId28" Type="http://schemas.openxmlformats.org/officeDocument/2006/relationships/image" Target="../media/image75.png"/><Relationship Id="rId10" Type="http://schemas.openxmlformats.org/officeDocument/2006/relationships/image" Target="../media/image42.png"/><Relationship Id="rId19" Type="http://schemas.openxmlformats.org/officeDocument/2006/relationships/image" Target="../media/image64.png"/><Relationship Id="rId4" Type="http://schemas.openxmlformats.org/officeDocument/2006/relationships/image" Target="../media/image33.png"/><Relationship Id="rId9" Type="http://schemas.openxmlformats.org/officeDocument/2006/relationships/image" Target="../media/image40.png"/><Relationship Id="rId14" Type="http://schemas.openxmlformats.org/officeDocument/2006/relationships/image" Target="../media/image54.png"/><Relationship Id="rId22" Type="http://schemas.openxmlformats.org/officeDocument/2006/relationships/image" Target="../media/image71.png"/><Relationship Id="rId27" Type="http://schemas.openxmlformats.org/officeDocument/2006/relationships/image" Target="../media/image78.png"/><Relationship Id="rId30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2.png"/><Relationship Id="rId18" Type="http://schemas.openxmlformats.org/officeDocument/2006/relationships/image" Target="../media/image62.png"/><Relationship Id="rId26" Type="http://schemas.openxmlformats.org/officeDocument/2006/relationships/image" Target="../media/image50.png"/><Relationship Id="rId3" Type="http://schemas.openxmlformats.org/officeDocument/2006/relationships/image" Target="../media/image32.png"/><Relationship Id="rId21" Type="http://schemas.openxmlformats.org/officeDocument/2006/relationships/image" Target="../media/image68.png"/><Relationship Id="rId7" Type="http://schemas.openxmlformats.org/officeDocument/2006/relationships/image" Target="../media/image36.png"/><Relationship Id="rId12" Type="http://schemas.openxmlformats.org/officeDocument/2006/relationships/image" Target="../media/image48.png"/><Relationship Id="rId17" Type="http://schemas.openxmlformats.org/officeDocument/2006/relationships/image" Target="../media/image60.png"/><Relationship Id="rId25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58.png"/><Relationship Id="rId20" Type="http://schemas.openxmlformats.org/officeDocument/2006/relationships/image" Target="../media/image66.png"/><Relationship Id="rId29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24" Type="http://schemas.openxmlformats.org/officeDocument/2006/relationships/image" Target="../media/image81.png"/><Relationship Id="rId5" Type="http://schemas.openxmlformats.org/officeDocument/2006/relationships/image" Target="../media/image34.png"/><Relationship Id="rId15" Type="http://schemas.openxmlformats.org/officeDocument/2006/relationships/image" Target="../media/image57.png"/><Relationship Id="rId23" Type="http://schemas.openxmlformats.org/officeDocument/2006/relationships/image" Target="../media/image72.png"/><Relationship Id="rId28" Type="http://schemas.openxmlformats.org/officeDocument/2006/relationships/image" Target="../media/image39.png"/><Relationship Id="rId10" Type="http://schemas.openxmlformats.org/officeDocument/2006/relationships/image" Target="../media/image42.png"/><Relationship Id="rId19" Type="http://schemas.openxmlformats.org/officeDocument/2006/relationships/image" Target="../media/image64.png"/><Relationship Id="rId31" Type="http://schemas.openxmlformats.org/officeDocument/2006/relationships/image" Target="../media/image80.png"/><Relationship Id="rId4" Type="http://schemas.openxmlformats.org/officeDocument/2006/relationships/image" Target="../media/image33.png"/><Relationship Id="rId9" Type="http://schemas.openxmlformats.org/officeDocument/2006/relationships/image" Target="../media/image40.png"/><Relationship Id="rId14" Type="http://schemas.openxmlformats.org/officeDocument/2006/relationships/image" Target="../media/image54.png"/><Relationship Id="rId22" Type="http://schemas.openxmlformats.org/officeDocument/2006/relationships/image" Target="../media/image71.png"/><Relationship Id="rId27" Type="http://schemas.openxmlformats.org/officeDocument/2006/relationships/image" Target="../media/image82.png"/><Relationship Id="rId30" Type="http://schemas.openxmlformats.org/officeDocument/2006/relationships/image" Target="../media/image7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2.png"/><Relationship Id="rId18" Type="http://schemas.openxmlformats.org/officeDocument/2006/relationships/image" Target="../media/image62.png"/><Relationship Id="rId26" Type="http://schemas.openxmlformats.org/officeDocument/2006/relationships/image" Target="../media/image46.png"/><Relationship Id="rId3" Type="http://schemas.openxmlformats.org/officeDocument/2006/relationships/image" Target="../media/image32.png"/><Relationship Id="rId21" Type="http://schemas.openxmlformats.org/officeDocument/2006/relationships/image" Target="../media/image68.png"/><Relationship Id="rId7" Type="http://schemas.openxmlformats.org/officeDocument/2006/relationships/image" Target="../media/image36.png"/><Relationship Id="rId12" Type="http://schemas.openxmlformats.org/officeDocument/2006/relationships/image" Target="../media/image48.png"/><Relationship Id="rId17" Type="http://schemas.openxmlformats.org/officeDocument/2006/relationships/image" Target="../media/image60.png"/><Relationship Id="rId25" Type="http://schemas.openxmlformats.org/officeDocument/2006/relationships/image" Target="../media/image83.png"/><Relationship Id="rId2" Type="http://schemas.openxmlformats.org/officeDocument/2006/relationships/image" Target="../media/image31.png"/><Relationship Id="rId16" Type="http://schemas.openxmlformats.org/officeDocument/2006/relationships/image" Target="../media/image58.png"/><Relationship Id="rId20" Type="http://schemas.openxmlformats.org/officeDocument/2006/relationships/image" Target="../media/image66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24" Type="http://schemas.openxmlformats.org/officeDocument/2006/relationships/image" Target="../media/image81.png"/><Relationship Id="rId32" Type="http://schemas.openxmlformats.org/officeDocument/2006/relationships/image" Target="../media/image80.png"/><Relationship Id="rId5" Type="http://schemas.openxmlformats.org/officeDocument/2006/relationships/image" Target="../media/image34.png"/><Relationship Id="rId15" Type="http://schemas.openxmlformats.org/officeDocument/2006/relationships/image" Target="../media/image57.png"/><Relationship Id="rId23" Type="http://schemas.openxmlformats.org/officeDocument/2006/relationships/image" Target="../media/image72.png"/><Relationship Id="rId28" Type="http://schemas.openxmlformats.org/officeDocument/2006/relationships/image" Target="../media/image84.png"/><Relationship Id="rId10" Type="http://schemas.openxmlformats.org/officeDocument/2006/relationships/image" Target="../media/image42.png"/><Relationship Id="rId19" Type="http://schemas.openxmlformats.org/officeDocument/2006/relationships/image" Target="../media/image64.png"/><Relationship Id="rId31" Type="http://schemas.openxmlformats.org/officeDocument/2006/relationships/image" Target="../media/image75.png"/><Relationship Id="rId4" Type="http://schemas.openxmlformats.org/officeDocument/2006/relationships/image" Target="../media/image33.png"/><Relationship Id="rId9" Type="http://schemas.openxmlformats.org/officeDocument/2006/relationships/image" Target="../media/image40.png"/><Relationship Id="rId14" Type="http://schemas.openxmlformats.org/officeDocument/2006/relationships/image" Target="../media/image54.png"/><Relationship Id="rId22" Type="http://schemas.openxmlformats.org/officeDocument/2006/relationships/image" Target="../media/image71.png"/><Relationship Id="rId27" Type="http://schemas.openxmlformats.org/officeDocument/2006/relationships/image" Target="../media/image50.png"/><Relationship Id="rId30" Type="http://schemas.openxmlformats.org/officeDocument/2006/relationships/image" Target="../media/image78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image" Target="../media/image64.png"/><Relationship Id="rId26" Type="http://schemas.openxmlformats.org/officeDocument/2006/relationships/image" Target="../media/image50.png"/><Relationship Id="rId3" Type="http://schemas.openxmlformats.org/officeDocument/2006/relationships/image" Target="../media/image32.png"/><Relationship Id="rId21" Type="http://schemas.openxmlformats.org/officeDocument/2006/relationships/image" Target="../media/image71.png"/><Relationship Id="rId7" Type="http://schemas.openxmlformats.org/officeDocument/2006/relationships/image" Target="../media/image36.png"/><Relationship Id="rId12" Type="http://schemas.openxmlformats.org/officeDocument/2006/relationships/image" Target="../media/image48.png"/><Relationship Id="rId17" Type="http://schemas.openxmlformats.org/officeDocument/2006/relationships/image" Target="../media/image62.png"/><Relationship Id="rId25" Type="http://schemas.openxmlformats.org/officeDocument/2006/relationships/image" Target="../media/image46.png"/><Relationship Id="rId33" Type="http://schemas.openxmlformats.org/officeDocument/2006/relationships/image" Target="../media/image80.png"/><Relationship Id="rId2" Type="http://schemas.openxmlformats.org/officeDocument/2006/relationships/image" Target="../media/image31.png"/><Relationship Id="rId16" Type="http://schemas.openxmlformats.org/officeDocument/2006/relationships/image" Target="../media/image60.png"/><Relationship Id="rId20" Type="http://schemas.openxmlformats.org/officeDocument/2006/relationships/image" Target="../media/image68.png"/><Relationship Id="rId29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24" Type="http://schemas.openxmlformats.org/officeDocument/2006/relationships/image" Target="../media/image83.png"/><Relationship Id="rId32" Type="http://schemas.openxmlformats.org/officeDocument/2006/relationships/image" Target="../media/image75.png"/><Relationship Id="rId5" Type="http://schemas.openxmlformats.org/officeDocument/2006/relationships/image" Target="../media/image34.png"/><Relationship Id="rId15" Type="http://schemas.openxmlformats.org/officeDocument/2006/relationships/image" Target="../media/image58.png"/><Relationship Id="rId23" Type="http://schemas.openxmlformats.org/officeDocument/2006/relationships/image" Target="../media/image81.png"/><Relationship Id="rId28" Type="http://schemas.openxmlformats.org/officeDocument/2006/relationships/image" Target="../media/image85.png"/><Relationship Id="rId10" Type="http://schemas.openxmlformats.org/officeDocument/2006/relationships/image" Target="../media/image42.png"/><Relationship Id="rId19" Type="http://schemas.openxmlformats.org/officeDocument/2006/relationships/image" Target="../media/image66.png"/><Relationship Id="rId31" Type="http://schemas.openxmlformats.org/officeDocument/2006/relationships/image" Target="../media/image78.png"/><Relationship Id="rId4" Type="http://schemas.openxmlformats.org/officeDocument/2006/relationships/image" Target="../media/image33.png"/><Relationship Id="rId9" Type="http://schemas.openxmlformats.org/officeDocument/2006/relationships/image" Target="../media/image40.png"/><Relationship Id="rId14" Type="http://schemas.openxmlformats.org/officeDocument/2006/relationships/image" Target="../media/image57.png"/><Relationship Id="rId22" Type="http://schemas.openxmlformats.org/officeDocument/2006/relationships/image" Target="../media/image72.png"/><Relationship Id="rId27" Type="http://schemas.openxmlformats.org/officeDocument/2006/relationships/image" Target="../media/image54.png"/><Relationship Id="rId30" Type="http://schemas.openxmlformats.org/officeDocument/2006/relationships/image" Target="../media/image39.png"/><Relationship Id="rId8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image" Target="../media/image64.png"/><Relationship Id="rId26" Type="http://schemas.openxmlformats.org/officeDocument/2006/relationships/image" Target="../media/image39.png"/><Relationship Id="rId3" Type="http://schemas.openxmlformats.org/officeDocument/2006/relationships/image" Target="../media/image32.png"/><Relationship Id="rId21" Type="http://schemas.openxmlformats.org/officeDocument/2006/relationships/image" Target="../media/image71.png"/><Relationship Id="rId34" Type="http://schemas.openxmlformats.org/officeDocument/2006/relationships/image" Target="../media/image80.png"/><Relationship Id="rId7" Type="http://schemas.openxmlformats.org/officeDocument/2006/relationships/image" Target="../media/image36.png"/><Relationship Id="rId12" Type="http://schemas.openxmlformats.org/officeDocument/2006/relationships/image" Target="../media/image48.png"/><Relationship Id="rId17" Type="http://schemas.openxmlformats.org/officeDocument/2006/relationships/image" Target="../media/image62.png"/><Relationship Id="rId25" Type="http://schemas.openxmlformats.org/officeDocument/2006/relationships/image" Target="../media/image50.png"/><Relationship Id="rId33" Type="http://schemas.openxmlformats.org/officeDocument/2006/relationships/image" Target="../media/image75.png"/><Relationship Id="rId2" Type="http://schemas.openxmlformats.org/officeDocument/2006/relationships/image" Target="../media/image31.png"/><Relationship Id="rId16" Type="http://schemas.openxmlformats.org/officeDocument/2006/relationships/image" Target="../media/image60.png"/><Relationship Id="rId20" Type="http://schemas.openxmlformats.org/officeDocument/2006/relationships/image" Target="../media/image68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24" Type="http://schemas.openxmlformats.org/officeDocument/2006/relationships/image" Target="../media/image46.png"/><Relationship Id="rId32" Type="http://schemas.openxmlformats.org/officeDocument/2006/relationships/image" Target="../media/image88.png"/><Relationship Id="rId5" Type="http://schemas.openxmlformats.org/officeDocument/2006/relationships/image" Target="../media/image34.png"/><Relationship Id="rId15" Type="http://schemas.openxmlformats.org/officeDocument/2006/relationships/image" Target="../media/image58.png"/><Relationship Id="rId23" Type="http://schemas.openxmlformats.org/officeDocument/2006/relationships/image" Target="../media/image81.png"/><Relationship Id="rId28" Type="http://schemas.openxmlformats.org/officeDocument/2006/relationships/image" Target="../media/image83.png"/><Relationship Id="rId10" Type="http://schemas.openxmlformats.org/officeDocument/2006/relationships/image" Target="../media/image42.png"/><Relationship Id="rId19" Type="http://schemas.openxmlformats.org/officeDocument/2006/relationships/image" Target="../media/image66.png"/><Relationship Id="rId31" Type="http://schemas.openxmlformats.org/officeDocument/2006/relationships/image" Target="../media/image87.png"/><Relationship Id="rId4" Type="http://schemas.openxmlformats.org/officeDocument/2006/relationships/image" Target="../media/image33.png"/><Relationship Id="rId9" Type="http://schemas.openxmlformats.org/officeDocument/2006/relationships/image" Target="../media/image40.png"/><Relationship Id="rId14" Type="http://schemas.openxmlformats.org/officeDocument/2006/relationships/image" Target="../media/image57.png"/><Relationship Id="rId22" Type="http://schemas.openxmlformats.org/officeDocument/2006/relationships/image" Target="../media/image72.png"/><Relationship Id="rId27" Type="http://schemas.openxmlformats.org/officeDocument/2006/relationships/image" Target="../media/image78.png"/><Relationship Id="rId30" Type="http://schemas.openxmlformats.org/officeDocument/2006/relationships/image" Target="../media/image85.png"/><Relationship Id="rId8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png"/><Relationship Id="rId18" Type="http://schemas.openxmlformats.org/officeDocument/2006/relationships/image" Target="../media/image64.png"/><Relationship Id="rId26" Type="http://schemas.openxmlformats.org/officeDocument/2006/relationships/image" Target="../media/image39.png"/><Relationship Id="rId3" Type="http://schemas.openxmlformats.org/officeDocument/2006/relationships/image" Target="../media/image32.png"/><Relationship Id="rId21" Type="http://schemas.openxmlformats.org/officeDocument/2006/relationships/image" Target="../media/image71.png"/><Relationship Id="rId7" Type="http://schemas.openxmlformats.org/officeDocument/2006/relationships/image" Target="../media/image36.png"/><Relationship Id="rId12" Type="http://schemas.openxmlformats.org/officeDocument/2006/relationships/image" Target="../media/image48.png"/><Relationship Id="rId17" Type="http://schemas.openxmlformats.org/officeDocument/2006/relationships/image" Target="../media/image62.png"/><Relationship Id="rId25" Type="http://schemas.openxmlformats.org/officeDocument/2006/relationships/image" Target="../media/image50.png"/><Relationship Id="rId33" Type="http://schemas.openxmlformats.org/officeDocument/2006/relationships/image" Target="../media/image80.png"/><Relationship Id="rId2" Type="http://schemas.openxmlformats.org/officeDocument/2006/relationships/image" Target="../media/image31.png"/><Relationship Id="rId16" Type="http://schemas.openxmlformats.org/officeDocument/2006/relationships/image" Target="../media/image60.png"/><Relationship Id="rId20" Type="http://schemas.openxmlformats.org/officeDocument/2006/relationships/image" Target="../media/image68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24" Type="http://schemas.openxmlformats.org/officeDocument/2006/relationships/image" Target="../media/image46.png"/><Relationship Id="rId32" Type="http://schemas.openxmlformats.org/officeDocument/2006/relationships/image" Target="../media/image75.png"/><Relationship Id="rId5" Type="http://schemas.openxmlformats.org/officeDocument/2006/relationships/image" Target="../media/image34.png"/><Relationship Id="rId15" Type="http://schemas.openxmlformats.org/officeDocument/2006/relationships/image" Target="../media/image58.png"/><Relationship Id="rId23" Type="http://schemas.openxmlformats.org/officeDocument/2006/relationships/image" Target="../media/image81.png"/><Relationship Id="rId28" Type="http://schemas.openxmlformats.org/officeDocument/2006/relationships/image" Target="../media/image83.png"/><Relationship Id="rId10" Type="http://schemas.openxmlformats.org/officeDocument/2006/relationships/image" Target="../media/image42.png"/><Relationship Id="rId19" Type="http://schemas.openxmlformats.org/officeDocument/2006/relationships/image" Target="../media/image66.png"/><Relationship Id="rId31" Type="http://schemas.openxmlformats.org/officeDocument/2006/relationships/image" Target="../media/image88.png"/><Relationship Id="rId4" Type="http://schemas.openxmlformats.org/officeDocument/2006/relationships/image" Target="../media/image33.png"/><Relationship Id="rId9" Type="http://schemas.openxmlformats.org/officeDocument/2006/relationships/image" Target="../media/image40.png"/><Relationship Id="rId14" Type="http://schemas.openxmlformats.org/officeDocument/2006/relationships/image" Target="../media/image57.png"/><Relationship Id="rId22" Type="http://schemas.openxmlformats.org/officeDocument/2006/relationships/image" Target="../media/image72.png"/><Relationship Id="rId27" Type="http://schemas.openxmlformats.org/officeDocument/2006/relationships/image" Target="../media/image78.png"/><Relationship Id="rId30" Type="http://schemas.openxmlformats.org/officeDocument/2006/relationships/image" Target="../media/image85.png"/><Relationship Id="rId8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39.png"/><Relationship Id="rId5" Type="http://schemas.openxmlformats.org/officeDocument/2006/relationships/image" Target="../media/image34.png"/><Relationship Id="rId10" Type="http://schemas.openxmlformats.org/officeDocument/2006/relationships/image" Target="../media/image41.png"/><Relationship Id="rId4" Type="http://schemas.openxmlformats.org/officeDocument/2006/relationships/image" Target="../media/image33.png"/><Relationship Id="rId9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3.png"/><Relationship Id="rId5" Type="http://schemas.openxmlformats.org/officeDocument/2006/relationships/image" Target="../media/image34.png"/><Relationship Id="rId10" Type="http://schemas.openxmlformats.org/officeDocument/2006/relationships/image" Target="../media/image42.png"/><Relationship Id="rId4" Type="http://schemas.openxmlformats.org/officeDocument/2006/relationships/image" Target="../media/image33.png"/><Relationship Id="rId9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4.png"/><Relationship Id="rId10" Type="http://schemas.openxmlformats.org/officeDocument/2006/relationships/image" Target="../media/image42.png"/><Relationship Id="rId4" Type="http://schemas.openxmlformats.org/officeDocument/2006/relationships/image" Target="../media/image33.png"/><Relationship Id="rId9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4.png"/><Relationship Id="rId10" Type="http://schemas.openxmlformats.org/officeDocument/2006/relationships/image" Target="../media/image42.png"/><Relationship Id="rId4" Type="http://schemas.openxmlformats.org/officeDocument/2006/relationships/image" Target="../media/image33.png"/><Relationship Id="rId9" Type="http://schemas.openxmlformats.org/officeDocument/2006/relationships/image" Target="../media/image40.png"/><Relationship Id="rId1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6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4.png"/><Relationship Id="rId15" Type="http://schemas.openxmlformats.org/officeDocument/2006/relationships/image" Target="../media/image49.png"/><Relationship Id="rId10" Type="http://schemas.openxmlformats.org/officeDocument/2006/relationships/image" Target="../media/image42.png"/><Relationship Id="rId4" Type="http://schemas.openxmlformats.org/officeDocument/2006/relationships/image" Target="../media/image33.png"/><Relationship Id="rId9" Type="http://schemas.openxmlformats.org/officeDocument/2006/relationships/image" Target="../media/image40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6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8.png"/><Relationship Id="rId2" Type="http://schemas.openxmlformats.org/officeDocument/2006/relationships/image" Target="../media/image31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4.png"/><Relationship Id="rId15" Type="http://schemas.openxmlformats.org/officeDocument/2006/relationships/image" Target="../media/image51.png"/><Relationship Id="rId10" Type="http://schemas.openxmlformats.org/officeDocument/2006/relationships/image" Target="../media/image42.png"/><Relationship Id="rId4" Type="http://schemas.openxmlformats.org/officeDocument/2006/relationships/image" Target="../media/image33.png"/><Relationship Id="rId9" Type="http://schemas.openxmlformats.org/officeDocument/2006/relationships/image" Target="../media/image40.png"/><Relationship Id="rId14" Type="http://schemas.openxmlformats.org/officeDocument/2006/relationships/image" Target="../media/image5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8.png"/><Relationship Id="rId17" Type="http://schemas.openxmlformats.org/officeDocument/2006/relationships/image" Target="../media/image39.png"/><Relationship Id="rId2" Type="http://schemas.openxmlformats.org/officeDocument/2006/relationships/image" Target="../media/image31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4.png"/><Relationship Id="rId5" Type="http://schemas.openxmlformats.org/officeDocument/2006/relationships/image" Target="../media/image34.png"/><Relationship Id="rId15" Type="http://schemas.openxmlformats.org/officeDocument/2006/relationships/image" Target="../media/image50.png"/><Relationship Id="rId10" Type="http://schemas.openxmlformats.org/officeDocument/2006/relationships/image" Target="../media/image42.png"/><Relationship Id="rId4" Type="http://schemas.openxmlformats.org/officeDocument/2006/relationships/image" Target="../media/image33.png"/><Relationship Id="rId9" Type="http://schemas.openxmlformats.org/officeDocument/2006/relationships/image" Target="../media/image40.pn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7391" y="584200"/>
            <a:ext cx="8448959" cy="2735263"/>
          </a:xfrm>
        </p:spPr>
        <p:txBody>
          <a:bodyPr>
            <a:normAutofit fontScale="90000"/>
          </a:bodyPr>
          <a:lstStyle/>
          <a:p>
            <a:r>
              <a:rPr lang="de-AT" dirty="0" smtClean="0"/>
              <a:t>Arbeitsmaterial zu Modul </a:t>
            </a:r>
            <a:r>
              <a:rPr lang="de-AT" dirty="0" smtClean="0"/>
              <a:t>M3</a:t>
            </a:r>
            <a:r>
              <a:rPr lang="de-AT" dirty="0" smtClean="0"/>
              <a:t>:</a:t>
            </a:r>
            <a:br>
              <a:rPr lang="de-AT" dirty="0" smtClean="0"/>
            </a:br>
            <a:r>
              <a:rPr lang="de-AT" sz="3100" dirty="0" smtClean="0"/>
              <a:t>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 </a:t>
            </a:r>
            <a:r>
              <a:rPr lang="de-AT" b="1" dirty="0" smtClean="0"/>
              <a:t>Die richtige Lagerung von Lebensmitteln</a:t>
            </a:r>
            <a:endParaRPr lang="de-AT" b="1" dirty="0">
              <a:solidFill>
                <a:srgbClr val="FF0000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56217" y="3813338"/>
            <a:ext cx="6858000" cy="1655762"/>
          </a:xfrm>
        </p:spPr>
        <p:txBody>
          <a:bodyPr/>
          <a:lstStyle/>
          <a:p>
            <a:endParaRPr lang="de-AT" dirty="0" smtClean="0"/>
          </a:p>
          <a:p>
            <a:r>
              <a:rPr lang="de-AT" dirty="0" smtClean="0"/>
              <a:t>Was gehört wohin?</a:t>
            </a:r>
            <a:endParaRPr lang="de-AT" dirty="0"/>
          </a:p>
        </p:txBody>
      </p:sp>
      <p:pic>
        <p:nvPicPr>
          <p:cNvPr id="120" name="Grafik 1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49" y="4908368"/>
            <a:ext cx="2073085" cy="1669832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969" y="3271307"/>
            <a:ext cx="1985157" cy="1892464"/>
          </a:xfrm>
          <a:prstGeom prst="rect">
            <a:avLst/>
          </a:prstGeom>
        </p:spPr>
      </p:pic>
      <p:pic>
        <p:nvPicPr>
          <p:cNvPr id="41" name="Grafik 4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527" y="5323694"/>
            <a:ext cx="3569379" cy="1278561"/>
          </a:xfrm>
          <a:prstGeom prst="rect">
            <a:avLst/>
          </a:prstGeom>
        </p:spPr>
      </p:pic>
      <p:grpSp>
        <p:nvGrpSpPr>
          <p:cNvPr id="39" name="Gruppieren 38"/>
          <p:cNvGrpSpPr/>
          <p:nvPr/>
        </p:nvGrpSpPr>
        <p:grpSpPr>
          <a:xfrm>
            <a:off x="270449" y="2845749"/>
            <a:ext cx="2073085" cy="1793518"/>
            <a:chOff x="421629" y="6019181"/>
            <a:chExt cx="3235960" cy="2747645"/>
          </a:xfrm>
        </p:grpSpPr>
        <p:pic>
          <p:nvPicPr>
            <p:cNvPr id="40" name="Grafik 39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629" y="6019181"/>
              <a:ext cx="3235960" cy="2747645"/>
            </a:xfrm>
            <a:prstGeom prst="rect">
              <a:avLst/>
            </a:prstGeom>
          </p:spPr>
        </p:pic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0656" y="7002667"/>
              <a:ext cx="348319" cy="365369"/>
            </a:xfrm>
            <a:prstGeom prst="rect">
              <a:avLst/>
            </a:prstGeom>
          </p:spPr>
        </p:pic>
        <p:pic>
          <p:nvPicPr>
            <p:cNvPr id="43" name="Grafik 4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778" y="7563153"/>
              <a:ext cx="408793" cy="283430"/>
            </a:xfrm>
            <a:prstGeom prst="rect">
              <a:avLst/>
            </a:prstGeom>
          </p:spPr>
        </p:pic>
        <p:pic>
          <p:nvPicPr>
            <p:cNvPr id="44" name="Grafik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4022" y="6542234"/>
              <a:ext cx="420953" cy="213282"/>
            </a:xfrm>
            <a:prstGeom prst="rect">
              <a:avLst/>
            </a:prstGeom>
          </p:spPr>
        </p:pic>
        <p:pic>
          <p:nvPicPr>
            <p:cNvPr id="45" name="Grafik 4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0727" y="7867801"/>
              <a:ext cx="373632" cy="568725"/>
            </a:xfrm>
            <a:prstGeom prst="rect">
              <a:avLst/>
            </a:prstGeom>
          </p:spPr>
        </p:pic>
        <p:pic>
          <p:nvPicPr>
            <p:cNvPr id="46" name="Grafik 4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5559" y="7570355"/>
              <a:ext cx="387972" cy="410845"/>
            </a:xfrm>
            <a:prstGeom prst="rect">
              <a:avLst/>
            </a:prstGeom>
          </p:spPr>
        </p:pic>
        <p:pic>
          <p:nvPicPr>
            <p:cNvPr id="47" name="Grafik 4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7388" y="7737530"/>
              <a:ext cx="518160" cy="732333"/>
            </a:xfrm>
            <a:prstGeom prst="rect">
              <a:avLst/>
            </a:prstGeom>
          </p:spPr>
        </p:pic>
        <p:pic>
          <p:nvPicPr>
            <p:cNvPr id="48" name="Grafik 4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5779" y="6666320"/>
              <a:ext cx="593553" cy="336347"/>
            </a:xfrm>
            <a:prstGeom prst="rect">
              <a:avLst/>
            </a:prstGeom>
          </p:spPr>
        </p:pic>
        <p:pic>
          <p:nvPicPr>
            <p:cNvPr id="49" name="Grafik 4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1717" y="7456287"/>
              <a:ext cx="303315" cy="335773"/>
            </a:xfrm>
            <a:prstGeom prst="rect">
              <a:avLst/>
            </a:prstGeom>
          </p:spPr>
        </p:pic>
        <p:pic>
          <p:nvPicPr>
            <p:cNvPr id="50" name="Grafik 4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9823" y="7118020"/>
              <a:ext cx="571347" cy="182831"/>
            </a:xfrm>
            <a:prstGeom prst="rect">
              <a:avLst/>
            </a:prstGeom>
          </p:spPr>
        </p:pic>
        <p:pic>
          <p:nvPicPr>
            <p:cNvPr id="51" name="Grafik 5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906" y="7829783"/>
              <a:ext cx="326018" cy="546399"/>
            </a:xfrm>
            <a:prstGeom prst="rect">
              <a:avLst/>
            </a:prstGeom>
          </p:spPr>
        </p:pic>
        <p:pic>
          <p:nvPicPr>
            <p:cNvPr id="52" name="Grafik 5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579" y="7892839"/>
              <a:ext cx="327890" cy="327890"/>
            </a:xfrm>
            <a:prstGeom prst="rect">
              <a:avLst/>
            </a:prstGeom>
          </p:spPr>
        </p:pic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2353" y="7981200"/>
              <a:ext cx="342622" cy="433698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067" y="6677195"/>
              <a:ext cx="466245" cy="351238"/>
            </a:xfrm>
            <a:prstGeom prst="rect">
              <a:avLst/>
            </a:prstGeom>
          </p:spPr>
        </p:pic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0843" y="6933123"/>
              <a:ext cx="206273" cy="364544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1764" y="7284732"/>
              <a:ext cx="422451" cy="233077"/>
            </a:xfrm>
            <a:prstGeom prst="rect">
              <a:avLst/>
            </a:prstGeom>
          </p:spPr>
        </p:pic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493" y="8288242"/>
              <a:ext cx="494193" cy="397002"/>
            </a:xfrm>
            <a:prstGeom prst="rect">
              <a:avLst/>
            </a:prstGeom>
          </p:spPr>
        </p:pic>
        <p:grpSp>
          <p:nvGrpSpPr>
            <p:cNvPr id="58" name="Gruppieren 57"/>
            <p:cNvGrpSpPr/>
            <p:nvPr/>
          </p:nvGrpSpPr>
          <p:grpSpPr>
            <a:xfrm>
              <a:off x="1066764" y="6677195"/>
              <a:ext cx="290775" cy="338272"/>
              <a:chOff x="3506578" y="3095684"/>
              <a:chExt cx="342544" cy="386036"/>
            </a:xfrm>
          </p:grpSpPr>
          <p:pic>
            <p:nvPicPr>
              <p:cNvPr id="70" name="Grafik 69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06578" y="3095684"/>
                <a:ext cx="248652" cy="337536"/>
              </a:xfrm>
              <a:prstGeom prst="rect">
                <a:avLst/>
              </a:prstGeom>
            </p:spPr>
          </p:pic>
          <p:pic>
            <p:nvPicPr>
              <p:cNvPr id="71" name="Grafik 70"/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00470" y="3144184"/>
                <a:ext cx="248652" cy="337536"/>
              </a:xfrm>
              <a:prstGeom prst="rect">
                <a:avLst/>
              </a:prstGeom>
            </p:spPr>
          </p:pic>
        </p:grpSp>
        <p:pic>
          <p:nvPicPr>
            <p:cNvPr id="59" name="Grafik 5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658" y="7297667"/>
              <a:ext cx="495204" cy="507036"/>
            </a:xfrm>
            <a:prstGeom prst="rect">
              <a:avLst/>
            </a:prstGeom>
          </p:spPr>
        </p:pic>
        <p:pic>
          <p:nvPicPr>
            <p:cNvPr id="60" name="Grafik 5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261" y="7131821"/>
              <a:ext cx="421261" cy="261182"/>
            </a:xfrm>
            <a:prstGeom prst="rect">
              <a:avLst/>
            </a:prstGeom>
          </p:spPr>
        </p:pic>
        <p:pic>
          <p:nvPicPr>
            <p:cNvPr id="61" name="Grafik 60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5421" y="7563526"/>
              <a:ext cx="316096" cy="385092"/>
            </a:xfrm>
            <a:prstGeom prst="rect">
              <a:avLst/>
            </a:prstGeom>
          </p:spPr>
        </p:pic>
        <p:pic>
          <p:nvPicPr>
            <p:cNvPr id="62" name="Grafik 61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5146" y="7363820"/>
              <a:ext cx="270402" cy="564317"/>
            </a:xfrm>
            <a:prstGeom prst="rect">
              <a:avLst/>
            </a:prstGeom>
          </p:spPr>
        </p:pic>
        <p:pic>
          <p:nvPicPr>
            <p:cNvPr id="63" name="Grafik 62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8025" y="6608799"/>
              <a:ext cx="254212" cy="249128"/>
            </a:xfrm>
            <a:prstGeom prst="rect">
              <a:avLst/>
            </a:prstGeom>
          </p:spPr>
        </p:pic>
        <p:pic>
          <p:nvPicPr>
            <p:cNvPr id="64" name="Grafik 6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9124" y="7873352"/>
              <a:ext cx="381785" cy="563174"/>
            </a:xfrm>
            <a:prstGeom prst="rect">
              <a:avLst/>
            </a:prstGeom>
          </p:spPr>
        </p:pic>
        <p:pic>
          <p:nvPicPr>
            <p:cNvPr id="65" name="Grafik 64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7933" y="7858212"/>
              <a:ext cx="247824" cy="415058"/>
            </a:xfrm>
            <a:prstGeom prst="rect">
              <a:avLst/>
            </a:prstGeom>
          </p:spPr>
        </p:pic>
        <p:grpSp>
          <p:nvGrpSpPr>
            <p:cNvPr id="66" name="Gruppieren 65"/>
            <p:cNvGrpSpPr/>
            <p:nvPr/>
          </p:nvGrpSpPr>
          <p:grpSpPr>
            <a:xfrm>
              <a:off x="1110097" y="7120252"/>
              <a:ext cx="507986" cy="311682"/>
              <a:chOff x="5484409" y="7264101"/>
              <a:chExt cx="689523" cy="478323"/>
            </a:xfrm>
          </p:grpSpPr>
          <p:pic>
            <p:nvPicPr>
              <p:cNvPr id="67" name="Grafik 66"/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4409" y="7264101"/>
                <a:ext cx="598755" cy="320104"/>
              </a:xfrm>
              <a:prstGeom prst="rect">
                <a:avLst/>
              </a:prstGeom>
            </p:spPr>
          </p:pic>
          <p:pic>
            <p:nvPicPr>
              <p:cNvPr id="68" name="Grafik 67"/>
              <p:cNvPicPr>
                <a:picLocks noChangeAspect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75177" y="7378746"/>
                <a:ext cx="598755" cy="320104"/>
              </a:xfrm>
              <a:prstGeom prst="rect">
                <a:avLst/>
              </a:prstGeom>
            </p:spPr>
          </p:pic>
          <p:pic>
            <p:nvPicPr>
              <p:cNvPr id="69" name="Grafik 68"/>
              <p:cNvPicPr>
                <a:picLocks noChangeAspect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28684">
                <a:off x="5543304" y="7376258"/>
                <a:ext cx="609425" cy="36616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4989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982898" y="1059246"/>
            <a:ext cx="6962870" cy="5522833"/>
            <a:chOff x="1418870" y="236345"/>
            <a:chExt cx="6539320" cy="5157869"/>
          </a:xfrm>
        </p:grpSpPr>
        <p:sp>
          <p:nvSpPr>
            <p:cNvPr id="5" name="Abgerundetes Rechteck 4"/>
            <p:cNvSpPr/>
            <p:nvPr/>
          </p:nvSpPr>
          <p:spPr>
            <a:xfrm>
              <a:off x="2942739" y="527326"/>
              <a:ext cx="2220686" cy="278912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3005392" y="609828"/>
              <a:ext cx="2088612" cy="2624116"/>
            </a:xfrm>
            <a:prstGeom prst="roundRect">
              <a:avLst>
                <a:gd name="adj" fmla="val 490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Parallelogramm 6"/>
            <p:cNvSpPr/>
            <p:nvPr/>
          </p:nvSpPr>
          <p:spPr>
            <a:xfrm rot="10390653">
              <a:off x="1418870" y="3423585"/>
              <a:ext cx="1578543" cy="1866454"/>
            </a:xfrm>
            <a:custGeom>
              <a:avLst/>
              <a:gdLst>
                <a:gd name="connsiteX0" fmla="*/ 0 w 1598918"/>
                <a:gd name="connsiteY0" fmla="*/ 1819566 h 1819566"/>
                <a:gd name="connsiteX1" fmla="*/ 213120 w 1598918"/>
                <a:gd name="connsiteY1" fmla="*/ 0 h 1819566"/>
                <a:gd name="connsiteX2" fmla="*/ 1598918 w 1598918"/>
                <a:gd name="connsiteY2" fmla="*/ 0 h 1819566"/>
                <a:gd name="connsiteX3" fmla="*/ 1385798 w 1598918"/>
                <a:gd name="connsiteY3" fmla="*/ 1819566 h 1819566"/>
                <a:gd name="connsiteX4" fmla="*/ 0 w 1598918"/>
                <a:gd name="connsiteY4" fmla="*/ 1819566 h 1819566"/>
                <a:gd name="connsiteX0" fmla="*/ 0 w 1598918"/>
                <a:gd name="connsiteY0" fmla="*/ 1819566 h 1880836"/>
                <a:gd name="connsiteX1" fmla="*/ 213120 w 1598918"/>
                <a:gd name="connsiteY1" fmla="*/ 0 h 1880836"/>
                <a:gd name="connsiteX2" fmla="*/ 1598918 w 1598918"/>
                <a:gd name="connsiteY2" fmla="*/ 0 h 1880836"/>
                <a:gd name="connsiteX3" fmla="*/ 1362452 w 1598918"/>
                <a:gd name="connsiteY3" fmla="*/ 1880836 h 1880836"/>
                <a:gd name="connsiteX4" fmla="*/ 0 w 1598918"/>
                <a:gd name="connsiteY4" fmla="*/ 1819566 h 1880836"/>
                <a:gd name="connsiteX0" fmla="*/ 0 w 1598918"/>
                <a:gd name="connsiteY0" fmla="*/ 1819566 h 1882726"/>
                <a:gd name="connsiteX1" fmla="*/ 213120 w 1598918"/>
                <a:gd name="connsiteY1" fmla="*/ 0 h 1882726"/>
                <a:gd name="connsiteX2" fmla="*/ 1598918 w 1598918"/>
                <a:gd name="connsiteY2" fmla="*/ 0 h 1882726"/>
                <a:gd name="connsiteX3" fmla="*/ 1378242 w 1598918"/>
                <a:gd name="connsiteY3" fmla="*/ 1882726 h 1882726"/>
                <a:gd name="connsiteX4" fmla="*/ 0 w 1598918"/>
                <a:gd name="connsiteY4" fmla="*/ 1819566 h 18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8918" h="1882726">
                  <a:moveTo>
                    <a:pt x="0" y="1819566"/>
                  </a:moveTo>
                  <a:lnTo>
                    <a:pt x="213120" y="0"/>
                  </a:lnTo>
                  <a:lnTo>
                    <a:pt x="1598918" y="0"/>
                  </a:lnTo>
                  <a:lnTo>
                    <a:pt x="1378242" y="1882726"/>
                  </a:lnTo>
                  <a:lnTo>
                    <a:pt x="0" y="1819566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2994377" y="3461935"/>
              <a:ext cx="2120227" cy="1693844"/>
            </a:xfrm>
            <a:prstGeom prst="roundRect">
              <a:avLst>
                <a:gd name="adj" fmla="val 223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" name="Trapezoid 9"/>
            <p:cNvSpPr/>
            <p:nvPr/>
          </p:nvSpPr>
          <p:spPr>
            <a:xfrm rot="5400000">
              <a:off x="696452" y="1229873"/>
              <a:ext cx="3023700" cy="1349330"/>
            </a:xfrm>
            <a:custGeom>
              <a:avLst/>
              <a:gdLst>
                <a:gd name="connsiteX0" fmla="*/ 0 w 2719352"/>
                <a:gd name="connsiteY0" fmla="*/ 1389050 h 1389050"/>
                <a:gd name="connsiteX1" fmla="*/ 168811 w 2719352"/>
                <a:gd name="connsiteY1" fmla="*/ 0 h 1389050"/>
                <a:gd name="connsiteX2" fmla="*/ 2550541 w 2719352"/>
                <a:gd name="connsiteY2" fmla="*/ 0 h 1389050"/>
                <a:gd name="connsiteX3" fmla="*/ 2719352 w 2719352"/>
                <a:gd name="connsiteY3" fmla="*/ 1389050 h 1389050"/>
                <a:gd name="connsiteX4" fmla="*/ 0 w 2719352"/>
                <a:gd name="connsiteY4" fmla="*/ 1389050 h 1389050"/>
                <a:gd name="connsiteX0" fmla="*/ 0 w 2639839"/>
                <a:gd name="connsiteY0" fmla="*/ 1389050 h 1389050"/>
                <a:gd name="connsiteX1" fmla="*/ 168811 w 2639839"/>
                <a:gd name="connsiteY1" fmla="*/ 0 h 1389050"/>
                <a:gd name="connsiteX2" fmla="*/ 2550541 w 2639839"/>
                <a:gd name="connsiteY2" fmla="*/ 0 h 1389050"/>
                <a:gd name="connsiteX3" fmla="*/ 2639839 w 2639839"/>
                <a:gd name="connsiteY3" fmla="*/ 1389050 h 1389050"/>
                <a:gd name="connsiteX4" fmla="*/ 0 w 2639839"/>
                <a:gd name="connsiteY4" fmla="*/ 1389050 h 1389050"/>
                <a:gd name="connsiteX0" fmla="*/ 0 w 2647795"/>
                <a:gd name="connsiteY0" fmla="*/ 1389050 h 1389050"/>
                <a:gd name="connsiteX1" fmla="*/ 168811 w 2647795"/>
                <a:gd name="connsiteY1" fmla="*/ 0 h 1389050"/>
                <a:gd name="connsiteX2" fmla="*/ 2550541 w 2647795"/>
                <a:gd name="connsiteY2" fmla="*/ 0 h 1389050"/>
                <a:gd name="connsiteX3" fmla="*/ 2647795 w 2647795"/>
                <a:gd name="connsiteY3" fmla="*/ 1389050 h 1389050"/>
                <a:gd name="connsiteX4" fmla="*/ 0 w 2647795"/>
                <a:gd name="connsiteY4" fmla="*/ 1389050 h 1389050"/>
                <a:gd name="connsiteX0" fmla="*/ 0 w 2592100"/>
                <a:gd name="connsiteY0" fmla="*/ 1381099 h 1389050"/>
                <a:gd name="connsiteX1" fmla="*/ 113116 w 2592100"/>
                <a:gd name="connsiteY1" fmla="*/ 0 h 1389050"/>
                <a:gd name="connsiteX2" fmla="*/ 2494846 w 2592100"/>
                <a:gd name="connsiteY2" fmla="*/ 0 h 1389050"/>
                <a:gd name="connsiteX3" fmla="*/ 2592100 w 2592100"/>
                <a:gd name="connsiteY3" fmla="*/ 1389050 h 1389050"/>
                <a:gd name="connsiteX4" fmla="*/ 0 w 2592100"/>
                <a:gd name="connsiteY4" fmla="*/ 1381099 h 1389050"/>
                <a:gd name="connsiteX0" fmla="*/ 0 w 2568234"/>
                <a:gd name="connsiteY0" fmla="*/ 1381099 h 1389050"/>
                <a:gd name="connsiteX1" fmla="*/ 113116 w 2568234"/>
                <a:gd name="connsiteY1" fmla="*/ 0 h 1389050"/>
                <a:gd name="connsiteX2" fmla="*/ 2494846 w 2568234"/>
                <a:gd name="connsiteY2" fmla="*/ 0 h 1389050"/>
                <a:gd name="connsiteX3" fmla="*/ 2568234 w 2568234"/>
                <a:gd name="connsiteY3" fmla="*/ 1389050 h 1389050"/>
                <a:gd name="connsiteX4" fmla="*/ 0 w 2568234"/>
                <a:gd name="connsiteY4" fmla="*/ 1381099 h 1389050"/>
                <a:gd name="connsiteX0" fmla="*/ 0 w 2573010"/>
                <a:gd name="connsiteY0" fmla="*/ 1381099 h 1389050"/>
                <a:gd name="connsiteX1" fmla="*/ 113116 w 2573010"/>
                <a:gd name="connsiteY1" fmla="*/ 0 h 1389050"/>
                <a:gd name="connsiteX2" fmla="*/ 2494846 w 2573010"/>
                <a:gd name="connsiteY2" fmla="*/ 0 h 1389050"/>
                <a:gd name="connsiteX3" fmla="*/ 2573010 w 2573010"/>
                <a:gd name="connsiteY3" fmla="*/ 1389050 h 1389050"/>
                <a:gd name="connsiteX4" fmla="*/ 0 w 2573010"/>
                <a:gd name="connsiteY4" fmla="*/ 1381099 h 1389050"/>
                <a:gd name="connsiteX0" fmla="*/ 0 w 2573010"/>
                <a:gd name="connsiteY0" fmla="*/ 1381099 h 1381099"/>
                <a:gd name="connsiteX1" fmla="*/ 113116 w 2573010"/>
                <a:gd name="connsiteY1" fmla="*/ 0 h 1381099"/>
                <a:gd name="connsiteX2" fmla="*/ 2494846 w 2573010"/>
                <a:gd name="connsiteY2" fmla="*/ 0 h 1381099"/>
                <a:gd name="connsiteX3" fmla="*/ 2573010 w 2573010"/>
                <a:gd name="connsiteY3" fmla="*/ 1380912 h 1381099"/>
                <a:gd name="connsiteX4" fmla="*/ 0 w 2573010"/>
                <a:gd name="connsiteY4" fmla="*/ 1381099 h 138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010" h="1381099">
                  <a:moveTo>
                    <a:pt x="0" y="1381099"/>
                  </a:moveTo>
                  <a:lnTo>
                    <a:pt x="113116" y="0"/>
                  </a:lnTo>
                  <a:lnTo>
                    <a:pt x="2494846" y="0"/>
                  </a:lnTo>
                  <a:lnTo>
                    <a:pt x="2573010" y="1380912"/>
                  </a:lnTo>
                  <a:lnTo>
                    <a:pt x="0" y="1381099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2942739" y="3390858"/>
              <a:ext cx="2220686" cy="1822493"/>
            </a:xfrm>
            <a:prstGeom prst="roundRect">
              <a:avLst>
                <a:gd name="adj" fmla="val 0"/>
              </a:avLst>
            </a:prstGeom>
            <a:noFill/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1" name="Gerader Verbinder 10"/>
            <p:cNvCxnSpPr/>
            <p:nvPr/>
          </p:nvCxnSpPr>
          <p:spPr>
            <a:xfrm>
              <a:off x="2899798" y="3330822"/>
              <a:ext cx="2428" cy="8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bgerundetes Rechteck 11"/>
            <p:cNvSpPr/>
            <p:nvPr/>
          </p:nvSpPr>
          <p:spPr>
            <a:xfrm flipV="1">
              <a:off x="2899797" y="3337753"/>
              <a:ext cx="2263628" cy="51616"/>
            </a:xfrm>
            <a:prstGeom prst="roundRect">
              <a:avLst>
                <a:gd name="adj" fmla="val 0"/>
              </a:avLst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3" name="Parallelogramm 12"/>
            <p:cNvSpPr/>
            <p:nvPr/>
          </p:nvSpPr>
          <p:spPr>
            <a:xfrm>
              <a:off x="2937896" y="238653"/>
              <a:ext cx="2783454" cy="266472"/>
            </a:xfrm>
            <a:prstGeom prst="parallelogram">
              <a:avLst>
                <a:gd name="adj" fmla="val 21325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4" name="Gerader Verbinder 13"/>
            <p:cNvCxnSpPr/>
            <p:nvPr/>
          </p:nvCxnSpPr>
          <p:spPr>
            <a:xfrm>
              <a:off x="3500438" y="608340"/>
              <a:ext cx="0" cy="2404826"/>
            </a:xfrm>
            <a:prstGeom prst="line">
              <a:avLst/>
            </a:prstGeom>
            <a:ln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arallelogramm 43"/>
            <p:cNvSpPr/>
            <p:nvPr/>
          </p:nvSpPr>
          <p:spPr>
            <a:xfrm>
              <a:off x="3005693" y="957145"/>
              <a:ext cx="2086260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2656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496392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260" h="237099">
                  <a:moveTo>
                    <a:pt x="0" y="237099"/>
                  </a:moveTo>
                  <a:lnTo>
                    <a:pt x="496392" y="0"/>
                  </a:lnTo>
                  <a:lnTo>
                    <a:pt x="2086260" y="0"/>
                  </a:lnTo>
                  <a:cubicBezTo>
                    <a:pt x="2085059" y="79033"/>
                    <a:pt x="2086935" y="158066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6" name="Parallelogramm 44"/>
            <p:cNvSpPr/>
            <p:nvPr/>
          </p:nvSpPr>
          <p:spPr>
            <a:xfrm>
              <a:off x="3005691" y="1663967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9470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3313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3313" y="0"/>
                  </a:lnTo>
                  <a:lnTo>
                    <a:pt x="2086441" y="3078"/>
                  </a:lnTo>
                  <a:cubicBezTo>
                    <a:pt x="2085179" y="81085"/>
                    <a:pt x="2086997" y="159092"/>
                    <a:pt x="2085735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Parallelogramm 16"/>
            <p:cNvSpPr/>
            <p:nvPr/>
          </p:nvSpPr>
          <p:spPr>
            <a:xfrm>
              <a:off x="4083926" y="2363154"/>
              <a:ext cx="1425334" cy="219541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Ecken des Rechtecks auf der gleichen Seite schneiden 17"/>
            <p:cNvSpPr/>
            <p:nvPr/>
          </p:nvSpPr>
          <p:spPr>
            <a:xfrm rot="10800000">
              <a:off x="3046081" y="2581835"/>
              <a:ext cx="956522" cy="607454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9" name="Ecken des Rechtecks auf der gleichen Seite schneiden 18"/>
            <p:cNvSpPr/>
            <p:nvPr/>
          </p:nvSpPr>
          <p:spPr>
            <a:xfrm rot="10800000">
              <a:off x="4083925" y="2581836"/>
              <a:ext cx="956522" cy="607452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0" name="Parallelogramm 19"/>
            <p:cNvSpPr/>
            <p:nvPr/>
          </p:nvSpPr>
          <p:spPr>
            <a:xfrm>
              <a:off x="3047342" y="2360613"/>
              <a:ext cx="1424985" cy="222815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21" name="Gerader Verbinder 20"/>
            <p:cNvCxnSpPr/>
            <p:nvPr/>
          </p:nvCxnSpPr>
          <p:spPr>
            <a:xfrm flipV="1">
              <a:off x="3930977" y="3122670"/>
              <a:ext cx="149422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V="1">
              <a:off x="4007451" y="3081338"/>
              <a:ext cx="72948" cy="3309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V="1">
              <a:off x="4976885" y="3122670"/>
              <a:ext cx="115068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flipV="1">
              <a:off x="5037693" y="3081338"/>
              <a:ext cx="76907" cy="35538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arallelogramm 45"/>
            <p:cNvSpPr/>
            <p:nvPr/>
          </p:nvSpPr>
          <p:spPr>
            <a:xfrm>
              <a:off x="3005691" y="2311920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3363"/>
                <a:gd name="connsiteY0" fmla="*/ 237099 h 237099"/>
                <a:gd name="connsiteX1" fmla="*/ 505628 w 2083363"/>
                <a:gd name="connsiteY1" fmla="*/ 0 h 237099"/>
                <a:gd name="connsiteX2" fmla="*/ 2083363 w 2083363"/>
                <a:gd name="connsiteY2" fmla="*/ 6157 h 237099"/>
                <a:gd name="connsiteX3" fmla="*/ 2082656 w 2083363"/>
                <a:gd name="connsiteY3" fmla="*/ 237099 h 237099"/>
                <a:gd name="connsiteX4" fmla="*/ 0 w 2083363"/>
                <a:gd name="connsiteY4" fmla="*/ 237099 h 237099"/>
                <a:gd name="connsiteX0" fmla="*/ 0 w 2092599"/>
                <a:gd name="connsiteY0" fmla="*/ 237099 h 237099"/>
                <a:gd name="connsiteX1" fmla="*/ 505628 w 2092599"/>
                <a:gd name="connsiteY1" fmla="*/ 0 h 237099"/>
                <a:gd name="connsiteX2" fmla="*/ 2092599 w 2092599"/>
                <a:gd name="connsiteY2" fmla="*/ 6157 h 237099"/>
                <a:gd name="connsiteX3" fmla="*/ 2082656 w 2092599"/>
                <a:gd name="connsiteY3" fmla="*/ 237099 h 237099"/>
                <a:gd name="connsiteX4" fmla="*/ 0 w 2092599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6391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6391" y="0"/>
                  </a:lnTo>
                  <a:lnTo>
                    <a:pt x="2086441" y="6157"/>
                  </a:lnTo>
                  <a:cubicBezTo>
                    <a:pt x="2086205" y="83138"/>
                    <a:pt x="2085970" y="160118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6" name="Parallelogramm 40"/>
            <p:cNvSpPr/>
            <p:nvPr/>
          </p:nvSpPr>
          <p:spPr>
            <a:xfrm rot="5400000">
              <a:off x="2955670" y="2460373"/>
              <a:ext cx="4987401" cy="543960"/>
            </a:xfrm>
            <a:custGeom>
              <a:avLst/>
              <a:gdLst>
                <a:gd name="connsiteX0" fmla="*/ 0 w 4733396"/>
                <a:gd name="connsiteY0" fmla="*/ 547135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0 w 4733396"/>
                <a:gd name="connsiteY4" fmla="*/ 547135 h 547135"/>
                <a:gd name="connsiteX0" fmla="*/ 257177 w 4733396"/>
                <a:gd name="connsiteY0" fmla="*/ 543960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257177 w 4733396"/>
                <a:gd name="connsiteY4" fmla="*/ 543960 h 547135"/>
                <a:gd name="connsiteX0" fmla="*/ 257177 w 4996924"/>
                <a:gd name="connsiteY0" fmla="*/ 543960 h 550310"/>
                <a:gd name="connsiteX1" fmla="*/ 0 w 4996924"/>
                <a:gd name="connsiteY1" fmla="*/ 0 h 550310"/>
                <a:gd name="connsiteX2" fmla="*/ 4733396 w 4996924"/>
                <a:gd name="connsiteY2" fmla="*/ 0 h 550310"/>
                <a:gd name="connsiteX3" fmla="*/ 4996924 w 4996924"/>
                <a:gd name="connsiteY3" fmla="*/ 550310 h 550310"/>
                <a:gd name="connsiteX4" fmla="*/ 257177 w 4996924"/>
                <a:gd name="connsiteY4" fmla="*/ 543960 h 550310"/>
                <a:gd name="connsiteX0" fmla="*/ 257177 w 4993749"/>
                <a:gd name="connsiteY0" fmla="*/ 543960 h 550310"/>
                <a:gd name="connsiteX1" fmla="*/ 0 w 4993749"/>
                <a:gd name="connsiteY1" fmla="*/ 0 h 550310"/>
                <a:gd name="connsiteX2" fmla="*/ 4733396 w 4993749"/>
                <a:gd name="connsiteY2" fmla="*/ 0 h 550310"/>
                <a:gd name="connsiteX3" fmla="*/ 4993749 w 4993749"/>
                <a:gd name="connsiteY3" fmla="*/ 550310 h 550310"/>
                <a:gd name="connsiteX4" fmla="*/ 257177 w 4993749"/>
                <a:gd name="connsiteY4" fmla="*/ 543960 h 550310"/>
                <a:gd name="connsiteX0" fmla="*/ 257177 w 4987402"/>
                <a:gd name="connsiteY0" fmla="*/ 543960 h 550310"/>
                <a:gd name="connsiteX1" fmla="*/ 0 w 4987402"/>
                <a:gd name="connsiteY1" fmla="*/ 0 h 550310"/>
                <a:gd name="connsiteX2" fmla="*/ 4733396 w 4987402"/>
                <a:gd name="connsiteY2" fmla="*/ 0 h 550310"/>
                <a:gd name="connsiteX3" fmla="*/ 4987402 w 4987402"/>
                <a:gd name="connsiteY3" fmla="*/ 550310 h 550310"/>
                <a:gd name="connsiteX4" fmla="*/ 257177 w 4987402"/>
                <a:gd name="connsiteY4" fmla="*/ 543960 h 550310"/>
                <a:gd name="connsiteX0" fmla="*/ 257177 w 4993768"/>
                <a:gd name="connsiteY0" fmla="*/ 543960 h 550310"/>
                <a:gd name="connsiteX1" fmla="*/ 0 w 4993768"/>
                <a:gd name="connsiteY1" fmla="*/ 0 h 550310"/>
                <a:gd name="connsiteX2" fmla="*/ 4733396 w 4993768"/>
                <a:gd name="connsiteY2" fmla="*/ 0 h 550310"/>
                <a:gd name="connsiteX3" fmla="*/ 4993768 w 4993768"/>
                <a:gd name="connsiteY3" fmla="*/ 550310 h 550310"/>
                <a:gd name="connsiteX4" fmla="*/ 257177 w 4993768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47135"/>
                <a:gd name="connsiteX1" fmla="*/ 0 w 5000134"/>
                <a:gd name="connsiteY1" fmla="*/ 0 h 547135"/>
                <a:gd name="connsiteX2" fmla="*/ 4733396 w 5000134"/>
                <a:gd name="connsiteY2" fmla="*/ 0 h 547135"/>
                <a:gd name="connsiteX3" fmla="*/ 5000134 w 5000134"/>
                <a:gd name="connsiteY3" fmla="*/ 547135 h 547135"/>
                <a:gd name="connsiteX4" fmla="*/ 257177 w 5000134"/>
                <a:gd name="connsiteY4" fmla="*/ 543960 h 547135"/>
                <a:gd name="connsiteX0" fmla="*/ 257177 w 5000137"/>
                <a:gd name="connsiteY0" fmla="*/ 543960 h 543960"/>
                <a:gd name="connsiteX1" fmla="*/ 0 w 5000137"/>
                <a:gd name="connsiteY1" fmla="*/ 0 h 543960"/>
                <a:gd name="connsiteX2" fmla="*/ 4733396 w 5000137"/>
                <a:gd name="connsiteY2" fmla="*/ 0 h 543960"/>
                <a:gd name="connsiteX3" fmla="*/ 5000137 w 5000137"/>
                <a:gd name="connsiteY3" fmla="*/ 540785 h 543960"/>
                <a:gd name="connsiteX4" fmla="*/ 257177 w 5000137"/>
                <a:gd name="connsiteY4" fmla="*/ 543960 h 54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137" h="543960">
                  <a:moveTo>
                    <a:pt x="257177" y="543960"/>
                  </a:moveTo>
                  <a:lnTo>
                    <a:pt x="0" y="0"/>
                  </a:lnTo>
                  <a:lnTo>
                    <a:pt x="4733396" y="0"/>
                  </a:lnTo>
                  <a:lnTo>
                    <a:pt x="5000137" y="540785"/>
                  </a:lnTo>
                  <a:lnTo>
                    <a:pt x="257177" y="5439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7" name="Ecken des Rechtecks auf der gleichen Seite schneiden 26"/>
            <p:cNvSpPr/>
            <p:nvPr/>
          </p:nvSpPr>
          <p:spPr>
            <a:xfrm rot="10800000">
              <a:off x="2994373" y="3536241"/>
              <a:ext cx="2120230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8" name="Ecken des Rechtecks auf der gleichen Seite schneiden 27"/>
            <p:cNvSpPr/>
            <p:nvPr/>
          </p:nvSpPr>
          <p:spPr>
            <a:xfrm rot="10800000">
              <a:off x="2994374" y="3954690"/>
              <a:ext cx="2120228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9" name="Ecken des Rechtecks auf der gleichen Seite schneiden 28"/>
            <p:cNvSpPr/>
            <p:nvPr/>
          </p:nvSpPr>
          <p:spPr>
            <a:xfrm rot="10800000">
              <a:off x="2994375" y="4371937"/>
              <a:ext cx="2120226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0" name="Ecken des Rechtecks auf der gleichen Seite schneiden 29"/>
            <p:cNvSpPr/>
            <p:nvPr/>
          </p:nvSpPr>
          <p:spPr>
            <a:xfrm rot="10800000">
              <a:off x="2994377" y="4787106"/>
              <a:ext cx="2120223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31" name="Gerader Verbinder 30"/>
            <p:cNvCxnSpPr/>
            <p:nvPr/>
          </p:nvCxnSpPr>
          <p:spPr>
            <a:xfrm flipV="1">
              <a:off x="3005391" y="3903506"/>
              <a:ext cx="78210" cy="4790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V="1">
              <a:off x="3005392" y="3461935"/>
              <a:ext cx="148927" cy="708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 flipV="1">
              <a:off x="2997201" y="4322774"/>
              <a:ext cx="71438" cy="421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 flipV="1">
              <a:off x="3000607" y="4729536"/>
              <a:ext cx="82995" cy="56707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uppieren 34"/>
            <p:cNvGrpSpPr/>
            <p:nvPr/>
          </p:nvGrpSpPr>
          <p:grpSpPr>
            <a:xfrm>
              <a:off x="3884485" y="3666851"/>
              <a:ext cx="236236" cy="73633"/>
              <a:chOff x="2208140" y="6286500"/>
              <a:chExt cx="236236" cy="126253"/>
            </a:xfrm>
          </p:grpSpPr>
          <p:cxnSp>
            <p:nvCxnSpPr>
              <p:cNvPr id="83" name="Gerader Verbinder 82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84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ieren 35"/>
            <p:cNvGrpSpPr/>
            <p:nvPr/>
          </p:nvGrpSpPr>
          <p:grpSpPr>
            <a:xfrm>
              <a:off x="3878343" y="4109567"/>
              <a:ext cx="236236" cy="73633"/>
              <a:chOff x="2208140" y="6286500"/>
              <a:chExt cx="236236" cy="126253"/>
            </a:xfrm>
          </p:grpSpPr>
          <p:cxnSp>
            <p:nvCxnSpPr>
              <p:cNvPr id="80" name="Gerader Verbinder 79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80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81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ieren 36"/>
            <p:cNvGrpSpPr/>
            <p:nvPr/>
          </p:nvGrpSpPr>
          <p:grpSpPr>
            <a:xfrm>
              <a:off x="3884485" y="4515652"/>
              <a:ext cx="236236" cy="73633"/>
              <a:chOff x="2208140" y="6286500"/>
              <a:chExt cx="236236" cy="126253"/>
            </a:xfrm>
          </p:grpSpPr>
          <p:cxnSp>
            <p:nvCxnSpPr>
              <p:cNvPr id="77" name="Gerader Verbinder 76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ieren 37"/>
            <p:cNvGrpSpPr/>
            <p:nvPr/>
          </p:nvGrpSpPr>
          <p:grpSpPr>
            <a:xfrm>
              <a:off x="3878343" y="4919101"/>
              <a:ext cx="236236" cy="73633"/>
              <a:chOff x="2208140" y="6286500"/>
              <a:chExt cx="236236" cy="126253"/>
            </a:xfrm>
          </p:grpSpPr>
          <p:cxnSp>
            <p:nvCxnSpPr>
              <p:cNvPr id="74" name="Gerader Verbinder 73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hteck 50"/>
            <p:cNvSpPr/>
            <p:nvPr/>
          </p:nvSpPr>
          <p:spPr>
            <a:xfrm>
              <a:off x="1706308" y="898094"/>
              <a:ext cx="1046991" cy="264022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0 h 264022"/>
                <a:gd name="connsiteX1" fmla="*/ 1046991 w 1046991"/>
                <a:gd name="connsiteY1" fmla="*/ 38911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64022">
                  <a:moveTo>
                    <a:pt x="0" y="0"/>
                  </a:moveTo>
                  <a:lnTo>
                    <a:pt x="1046991" y="38911"/>
                  </a:lnTo>
                  <a:lnTo>
                    <a:pt x="1046991" y="264022"/>
                  </a:lnTo>
                  <a:lnTo>
                    <a:pt x="9728" y="244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0" name="Gerader Verbinder 39"/>
            <p:cNvCxnSpPr>
              <a:stCxn id="39" idx="0"/>
            </p:cNvCxnSpPr>
            <p:nvPr/>
          </p:nvCxnSpPr>
          <p:spPr>
            <a:xfrm>
              <a:off x="1706308" y="898094"/>
              <a:ext cx="0" cy="259654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 flipH="1">
              <a:off x="2746229" y="94113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>
              <a:off x="1706308" y="1157748"/>
              <a:ext cx="1039921" cy="1815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50"/>
            <p:cNvSpPr/>
            <p:nvPr/>
          </p:nvSpPr>
          <p:spPr>
            <a:xfrm>
              <a:off x="1712068" y="1824483"/>
              <a:ext cx="1017352" cy="241433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0 w 1046991"/>
                <a:gd name="connsiteY0" fmla="*/ 0 h 244933"/>
                <a:gd name="connsiteX1" fmla="*/ 1046991 w 1046991"/>
                <a:gd name="connsiteY1" fmla="*/ 10094 h 244933"/>
                <a:gd name="connsiteX2" fmla="*/ 1046991 w 1046991"/>
                <a:gd name="connsiteY2" fmla="*/ 244933 h 244933"/>
                <a:gd name="connsiteX3" fmla="*/ 9728 w 1046991"/>
                <a:gd name="connsiteY3" fmla="*/ 225478 h 244933"/>
                <a:gd name="connsiteX4" fmla="*/ 0 w 1046991"/>
                <a:gd name="connsiteY4" fmla="*/ 0 h 244933"/>
                <a:gd name="connsiteX0" fmla="*/ 0 w 1046991"/>
                <a:gd name="connsiteY0" fmla="*/ 0 h 255466"/>
                <a:gd name="connsiteX1" fmla="*/ 1046991 w 1046991"/>
                <a:gd name="connsiteY1" fmla="*/ 20627 h 255466"/>
                <a:gd name="connsiteX2" fmla="*/ 1046991 w 1046991"/>
                <a:gd name="connsiteY2" fmla="*/ 255466 h 255466"/>
                <a:gd name="connsiteX3" fmla="*/ 9728 w 1046991"/>
                <a:gd name="connsiteY3" fmla="*/ 236011 h 255466"/>
                <a:gd name="connsiteX4" fmla="*/ 0 w 1046991"/>
                <a:gd name="connsiteY4" fmla="*/ 0 h 255466"/>
                <a:gd name="connsiteX0" fmla="*/ 0 w 1046991"/>
                <a:gd name="connsiteY0" fmla="*/ 0 h 248444"/>
                <a:gd name="connsiteX1" fmla="*/ 1046991 w 1046991"/>
                <a:gd name="connsiteY1" fmla="*/ 13605 h 248444"/>
                <a:gd name="connsiteX2" fmla="*/ 1046991 w 1046991"/>
                <a:gd name="connsiteY2" fmla="*/ 248444 h 248444"/>
                <a:gd name="connsiteX3" fmla="*/ 9728 w 1046991"/>
                <a:gd name="connsiteY3" fmla="*/ 228989 h 248444"/>
                <a:gd name="connsiteX4" fmla="*/ 0 w 1046991"/>
                <a:gd name="connsiteY4" fmla="*/ 0 h 24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48444">
                  <a:moveTo>
                    <a:pt x="0" y="0"/>
                  </a:moveTo>
                  <a:lnTo>
                    <a:pt x="1046991" y="13605"/>
                  </a:lnTo>
                  <a:lnTo>
                    <a:pt x="1046991" y="248444"/>
                  </a:lnTo>
                  <a:lnTo>
                    <a:pt x="9728" y="228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4" name="Gerader Verbinder 43"/>
            <p:cNvCxnSpPr/>
            <p:nvPr/>
          </p:nvCxnSpPr>
          <p:spPr>
            <a:xfrm flipH="1">
              <a:off x="1699817" y="182546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 flipH="1">
              <a:off x="2739738" y="183932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1700109" y="2060306"/>
              <a:ext cx="1039943" cy="1296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eck 50"/>
            <p:cNvSpPr/>
            <p:nvPr/>
          </p:nvSpPr>
          <p:spPr>
            <a:xfrm>
              <a:off x="1706009" y="2858243"/>
              <a:ext cx="1040219" cy="250290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10293 w 1057284"/>
                <a:gd name="connsiteY0" fmla="*/ 847 h 245414"/>
                <a:gd name="connsiteX1" fmla="*/ 1057284 w 1057284"/>
                <a:gd name="connsiteY1" fmla="*/ 0 h 245414"/>
                <a:gd name="connsiteX2" fmla="*/ 1057284 w 1057284"/>
                <a:gd name="connsiteY2" fmla="*/ 234839 h 245414"/>
                <a:gd name="connsiteX3" fmla="*/ 0 w 1057284"/>
                <a:gd name="connsiteY3" fmla="*/ 245414 h 245414"/>
                <a:gd name="connsiteX4" fmla="*/ 10293 w 1057284"/>
                <a:gd name="connsiteY4" fmla="*/ 847 h 245414"/>
                <a:gd name="connsiteX0" fmla="*/ 0 w 1067012"/>
                <a:gd name="connsiteY0" fmla="*/ 1085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10856 h 245414"/>
                <a:gd name="connsiteX0" fmla="*/ 0 w 1067012"/>
                <a:gd name="connsiteY0" fmla="*/ 3087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30876 h 245414"/>
                <a:gd name="connsiteX0" fmla="*/ 0 w 1070523"/>
                <a:gd name="connsiteY0" fmla="*/ 17494 h 245414"/>
                <a:gd name="connsiteX1" fmla="*/ 1070523 w 1070523"/>
                <a:gd name="connsiteY1" fmla="*/ 0 h 245414"/>
                <a:gd name="connsiteX2" fmla="*/ 1070523 w 1070523"/>
                <a:gd name="connsiteY2" fmla="*/ 234839 h 245414"/>
                <a:gd name="connsiteX3" fmla="*/ 13239 w 1070523"/>
                <a:gd name="connsiteY3" fmla="*/ 245414 h 245414"/>
                <a:gd name="connsiteX4" fmla="*/ 0 w 1070523"/>
                <a:gd name="connsiteY4" fmla="*/ 17494 h 24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523" h="245414">
                  <a:moveTo>
                    <a:pt x="0" y="17494"/>
                  </a:moveTo>
                  <a:lnTo>
                    <a:pt x="1070523" y="0"/>
                  </a:lnTo>
                  <a:lnTo>
                    <a:pt x="1070523" y="234839"/>
                  </a:lnTo>
                  <a:lnTo>
                    <a:pt x="13239" y="245414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4578616" y="3501366"/>
              <a:ext cx="592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 smtClean="0">
                  <a:solidFill>
                    <a:schemeClr val="accent1">
                      <a:lumMod val="50000"/>
                    </a:schemeClr>
                  </a:solidFill>
                </a:rPr>
                <a:t>***</a:t>
              </a:r>
              <a:endParaRPr lang="de-AT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49" name="Gruppieren 48"/>
            <p:cNvGrpSpPr/>
            <p:nvPr/>
          </p:nvGrpSpPr>
          <p:grpSpPr>
            <a:xfrm>
              <a:off x="6062561" y="236345"/>
              <a:ext cx="1895629" cy="5157869"/>
              <a:chOff x="177954" y="228971"/>
              <a:chExt cx="1895629" cy="5157869"/>
            </a:xfrm>
          </p:grpSpPr>
          <p:cxnSp>
            <p:nvCxnSpPr>
              <p:cNvPr id="60" name="Gerader Verbinder 59"/>
              <p:cNvCxnSpPr/>
              <p:nvPr/>
            </p:nvCxnSpPr>
            <p:spPr>
              <a:xfrm>
                <a:off x="769013" y="233085"/>
                <a:ext cx="0" cy="4572000"/>
              </a:xfrm>
              <a:prstGeom prst="line">
                <a:avLst/>
              </a:prstGeom>
              <a:ln w="9525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arallelogramm 60"/>
              <p:cNvSpPr/>
              <p:nvPr/>
            </p:nvSpPr>
            <p:spPr>
              <a:xfrm>
                <a:off x="188913" y="1430740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2" name="Parallelogramm 61"/>
              <p:cNvSpPr/>
              <p:nvPr/>
            </p:nvSpPr>
            <p:spPr>
              <a:xfrm>
                <a:off x="178523" y="228971"/>
                <a:ext cx="1886072" cy="287338"/>
              </a:xfrm>
              <a:prstGeom prst="parallelogram">
                <a:avLst>
                  <a:gd name="adj" fmla="val 20335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3" name="Parallelogramm 62"/>
              <p:cNvSpPr/>
              <p:nvPr/>
            </p:nvSpPr>
            <p:spPr>
              <a:xfrm>
                <a:off x="179417" y="4796881"/>
                <a:ext cx="1871662" cy="287338"/>
              </a:xfrm>
              <a:prstGeom prst="parallelogram">
                <a:avLst>
                  <a:gd name="adj" fmla="val 203350"/>
                </a:avLst>
              </a:prstGeom>
              <a:noFill/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4" name="Parallelogramm 63"/>
              <p:cNvSpPr/>
              <p:nvPr/>
            </p:nvSpPr>
            <p:spPr>
              <a:xfrm>
                <a:off x="188913" y="2525913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5" name="Parallelogramm 64"/>
              <p:cNvSpPr/>
              <p:nvPr/>
            </p:nvSpPr>
            <p:spPr>
              <a:xfrm>
                <a:off x="184612" y="3621087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6" name="Rechteck 65"/>
              <p:cNvSpPr/>
              <p:nvPr/>
            </p:nvSpPr>
            <p:spPr>
              <a:xfrm>
                <a:off x="177954" y="5097463"/>
                <a:ext cx="45719" cy="279728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7" name="Parallelogramm 34"/>
              <p:cNvSpPr/>
              <p:nvPr/>
            </p:nvSpPr>
            <p:spPr>
              <a:xfrm rot="5400000" flipV="1">
                <a:off x="102282" y="5214312"/>
                <a:ext cx="298195" cy="46862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8" name="Rechteck 67"/>
              <p:cNvSpPr/>
              <p:nvPr/>
            </p:nvSpPr>
            <p:spPr>
              <a:xfrm>
                <a:off x="1967906" y="4815077"/>
                <a:ext cx="45719" cy="293322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9" name="Parallelogramm 34"/>
              <p:cNvSpPr/>
              <p:nvPr/>
            </p:nvSpPr>
            <p:spPr>
              <a:xfrm rot="5400000" flipV="1">
                <a:off x="1896148" y="4931707"/>
                <a:ext cx="309152" cy="45719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1419212" y="5102049"/>
                <a:ext cx="56360" cy="269423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1" name="Parallelogramm 34"/>
              <p:cNvSpPr/>
              <p:nvPr/>
            </p:nvSpPr>
            <p:spPr>
              <a:xfrm rot="5400000" flipV="1">
                <a:off x="1352789" y="5207677"/>
                <a:ext cx="288366" cy="59478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  <a:gd name="connsiteX0" fmla="*/ 0 w 350776"/>
                  <a:gd name="connsiteY0" fmla="*/ 45720 h 45720"/>
                  <a:gd name="connsiteX1" fmla="*/ 19897 w 350776"/>
                  <a:gd name="connsiteY1" fmla="*/ 1 h 45720"/>
                  <a:gd name="connsiteX2" fmla="*/ 350776 w 350776"/>
                  <a:gd name="connsiteY2" fmla="*/ 0 h 45720"/>
                  <a:gd name="connsiteX3" fmla="*/ 329895 w 350776"/>
                  <a:gd name="connsiteY3" fmla="*/ 45717 h 45720"/>
                  <a:gd name="connsiteX4" fmla="*/ 0 w 350776"/>
                  <a:gd name="connsiteY4" fmla="*/ 45720 h 45720"/>
                  <a:gd name="connsiteX0" fmla="*/ 0 w 347627"/>
                  <a:gd name="connsiteY0" fmla="*/ 45720 h 45720"/>
                  <a:gd name="connsiteX1" fmla="*/ 19897 w 347627"/>
                  <a:gd name="connsiteY1" fmla="*/ 1 h 45720"/>
                  <a:gd name="connsiteX2" fmla="*/ 347627 w 347627"/>
                  <a:gd name="connsiteY2" fmla="*/ 0 h 45720"/>
                  <a:gd name="connsiteX3" fmla="*/ 329895 w 347627"/>
                  <a:gd name="connsiteY3" fmla="*/ 45717 h 45720"/>
                  <a:gd name="connsiteX4" fmla="*/ 0 w 347627"/>
                  <a:gd name="connsiteY4" fmla="*/ 45720 h 45720"/>
                  <a:gd name="connsiteX0" fmla="*/ 0 w 350814"/>
                  <a:gd name="connsiteY0" fmla="*/ 45720 h 45720"/>
                  <a:gd name="connsiteX1" fmla="*/ 19897 w 350814"/>
                  <a:gd name="connsiteY1" fmla="*/ 1 h 45720"/>
                  <a:gd name="connsiteX2" fmla="*/ 350814 w 350814"/>
                  <a:gd name="connsiteY2" fmla="*/ 0 h 45720"/>
                  <a:gd name="connsiteX3" fmla="*/ 329895 w 350814"/>
                  <a:gd name="connsiteY3" fmla="*/ 45717 h 45720"/>
                  <a:gd name="connsiteX4" fmla="*/ 0 w 350814"/>
                  <a:gd name="connsiteY4" fmla="*/ 4572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814" h="45720">
                    <a:moveTo>
                      <a:pt x="0" y="45720"/>
                    </a:moveTo>
                    <a:lnTo>
                      <a:pt x="19897" y="1"/>
                    </a:lnTo>
                    <a:lnTo>
                      <a:pt x="350814" y="0"/>
                    </a:lnTo>
                    <a:lnTo>
                      <a:pt x="329895" y="45717"/>
                    </a:lnTo>
                    <a:lnTo>
                      <a:pt x="0" y="45720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2" name="Parallelogramm 71"/>
              <p:cNvSpPr/>
              <p:nvPr/>
            </p:nvSpPr>
            <p:spPr>
              <a:xfrm rot="16200000" flipV="1">
                <a:off x="-656874" y="2377722"/>
                <a:ext cx="4860924" cy="578555"/>
              </a:xfrm>
              <a:prstGeom prst="parallelogram">
                <a:avLst>
                  <a:gd name="adj" fmla="val 4890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3" name="Rechteck 72"/>
              <p:cNvSpPr/>
              <p:nvPr/>
            </p:nvSpPr>
            <p:spPr>
              <a:xfrm>
                <a:off x="188913" y="527326"/>
                <a:ext cx="1295400" cy="4570137"/>
              </a:xfrm>
              <a:prstGeom prst="rect">
                <a:avLst/>
              </a:prstGeom>
              <a:noFill/>
              <a:ln w="635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50" name="Gerader Verbinder 49"/>
            <p:cNvCxnSpPr/>
            <p:nvPr/>
          </p:nvCxnSpPr>
          <p:spPr>
            <a:xfrm flipH="1">
              <a:off x="2742983" y="2873694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 flipV="1">
              <a:off x="1699817" y="3108533"/>
              <a:ext cx="1039921" cy="773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 flipH="1">
              <a:off x="1703062" y="287929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761" y="3726146"/>
              <a:ext cx="186768" cy="524728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5834" y="1992030"/>
              <a:ext cx="177875" cy="542518"/>
            </a:xfrm>
            <a:prstGeom prst="rect">
              <a:avLst/>
            </a:prstGeom>
          </p:spPr>
        </p:pic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5834" y="1349751"/>
              <a:ext cx="177873" cy="524728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5834" y="640986"/>
              <a:ext cx="177875" cy="542518"/>
            </a:xfrm>
            <a:prstGeom prst="rect">
              <a:avLst/>
            </a:prstGeom>
          </p:spPr>
        </p:pic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7007" y="1228058"/>
              <a:ext cx="184545" cy="542516"/>
            </a:xfrm>
            <a:prstGeom prst="rect">
              <a:avLst/>
            </a:prstGeom>
          </p:spPr>
        </p:pic>
        <p:pic>
          <p:nvPicPr>
            <p:cNvPr id="58" name="Grafik 5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0799" y="2610427"/>
              <a:ext cx="177049" cy="540000"/>
            </a:xfrm>
            <a:prstGeom prst="rect">
              <a:avLst/>
            </a:prstGeom>
          </p:spPr>
        </p:pic>
        <p:cxnSp>
          <p:nvCxnSpPr>
            <p:cNvPr id="59" name="Gerader Verbinder 58"/>
            <p:cNvCxnSpPr/>
            <p:nvPr/>
          </p:nvCxnSpPr>
          <p:spPr>
            <a:xfrm flipH="1">
              <a:off x="5121980" y="2283300"/>
              <a:ext cx="282" cy="91528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Grafik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75" y="2002655"/>
            <a:ext cx="615251" cy="93650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28" y="1610706"/>
            <a:ext cx="370093" cy="4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175" y="2948671"/>
            <a:ext cx="709287" cy="56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96" y="2377441"/>
            <a:ext cx="538401" cy="5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96" y="1782972"/>
            <a:ext cx="734701" cy="23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17" y="2021331"/>
            <a:ext cx="678495" cy="95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71" y="3668541"/>
            <a:ext cx="502657" cy="52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0503" y="3661650"/>
            <a:ext cx="574867" cy="4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" descr="N:\H813\SCRATCH\Simon\LM Lagerung\verwendet\käs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98" y="2172768"/>
            <a:ext cx="754480" cy="65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N:\H813\SCRATCH\Simon\LM Lagerung\verwendet\Anonymous-Apple-300px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30" y="3442524"/>
            <a:ext cx="2478299" cy="259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Grafik 93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92" y="228702"/>
            <a:ext cx="1981031" cy="2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8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982894" y="1059246"/>
            <a:ext cx="6962870" cy="5522833"/>
            <a:chOff x="1418870" y="236345"/>
            <a:chExt cx="6539320" cy="5157869"/>
          </a:xfrm>
        </p:grpSpPr>
        <p:sp>
          <p:nvSpPr>
            <p:cNvPr id="5" name="Abgerundetes Rechteck 4"/>
            <p:cNvSpPr/>
            <p:nvPr/>
          </p:nvSpPr>
          <p:spPr>
            <a:xfrm>
              <a:off x="2942739" y="527326"/>
              <a:ext cx="2220686" cy="278912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3005392" y="609828"/>
              <a:ext cx="2088612" cy="2624116"/>
            </a:xfrm>
            <a:prstGeom prst="roundRect">
              <a:avLst>
                <a:gd name="adj" fmla="val 490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Parallelogramm 6"/>
            <p:cNvSpPr/>
            <p:nvPr/>
          </p:nvSpPr>
          <p:spPr>
            <a:xfrm rot="10390653">
              <a:off x="1418870" y="3423585"/>
              <a:ext cx="1578543" cy="1866454"/>
            </a:xfrm>
            <a:custGeom>
              <a:avLst/>
              <a:gdLst>
                <a:gd name="connsiteX0" fmla="*/ 0 w 1598918"/>
                <a:gd name="connsiteY0" fmla="*/ 1819566 h 1819566"/>
                <a:gd name="connsiteX1" fmla="*/ 213120 w 1598918"/>
                <a:gd name="connsiteY1" fmla="*/ 0 h 1819566"/>
                <a:gd name="connsiteX2" fmla="*/ 1598918 w 1598918"/>
                <a:gd name="connsiteY2" fmla="*/ 0 h 1819566"/>
                <a:gd name="connsiteX3" fmla="*/ 1385798 w 1598918"/>
                <a:gd name="connsiteY3" fmla="*/ 1819566 h 1819566"/>
                <a:gd name="connsiteX4" fmla="*/ 0 w 1598918"/>
                <a:gd name="connsiteY4" fmla="*/ 1819566 h 1819566"/>
                <a:gd name="connsiteX0" fmla="*/ 0 w 1598918"/>
                <a:gd name="connsiteY0" fmla="*/ 1819566 h 1880836"/>
                <a:gd name="connsiteX1" fmla="*/ 213120 w 1598918"/>
                <a:gd name="connsiteY1" fmla="*/ 0 h 1880836"/>
                <a:gd name="connsiteX2" fmla="*/ 1598918 w 1598918"/>
                <a:gd name="connsiteY2" fmla="*/ 0 h 1880836"/>
                <a:gd name="connsiteX3" fmla="*/ 1362452 w 1598918"/>
                <a:gd name="connsiteY3" fmla="*/ 1880836 h 1880836"/>
                <a:gd name="connsiteX4" fmla="*/ 0 w 1598918"/>
                <a:gd name="connsiteY4" fmla="*/ 1819566 h 1880836"/>
                <a:gd name="connsiteX0" fmla="*/ 0 w 1598918"/>
                <a:gd name="connsiteY0" fmla="*/ 1819566 h 1882726"/>
                <a:gd name="connsiteX1" fmla="*/ 213120 w 1598918"/>
                <a:gd name="connsiteY1" fmla="*/ 0 h 1882726"/>
                <a:gd name="connsiteX2" fmla="*/ 1598918 w 1598918"/>
                <a:gd name="connsiteY2" fmla="*/ 0 h 1882726"/>
                <a:gd name="connsiteX3" fmla="*/ 1378242 w 1598918"/>
                <a:gd name="connsiteY3" fmla="*/ 1882726 h 1882726"/>
                <a:gd name="connsiteX4" fmla="*/ 0 w 1598918"/>
                <a:gd name="connsiteY4" fmla="*/ 1819566 h 18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8918" h="1882726">
                  <a:moveTo>
                    <a:pt x="0" y="1819566"/>
                  </a:moveTo>
                  <a:lnTo>
                    <a:pt x="213120" y="0"/>
                  </a:lnTo>
                  <a:lnTo>
                    <a:pt x="1598918" y="0"/>
                  </a:lnTo>
                  <a:lnTo>
                    <a:pt x="1378242" y="1882726"/>
                  </a:lnTo>
                  <a:lnTo>
                    <a:pt x="0" y="1819566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2994377" y="3461935"/>
              <a:ext cx="2120227" cy="1693844"/>
            </a:xfrm>
            <a:prstGeom prst="roundRect">
              <a:avLst>
                <a:gd name="adj" fmla="val 223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" name="Trapezoid 9"/>
            <p:cNvSpPr/>
            <p:nvPr/>
          </p:nvSpPr>
          <p:spPr>
            <a:xfrm rot="5400000">
              <a:off x="696452" y="1229873"/>
              <a:ext cx="3023700" cy="1349330"/>
            </a:xfrm>
            <a:custGeom>
              <a:avLst/>
              <a:gdLst>
                <a:gd name="connsiteX0" fmla="*/ 0 w 2719352"/>
                <a:gd name="connsiteY0" fmla="*/ 1389050 h 1389050"/>
                <a:gd name="connsiteX1" fmla="*/ 168811 w 2719352"/>
                <a:gd name="connsiteY1" fmla="*/ 0 h 1389050"/>
                <a:gd name="connsiteX2" fmla="*/ 2550541 w 2719352"/>
                <a:gd name="connsiteY2" fmla="*/ 0 h 1389050"/>
                <a:gd name="connsiteX3" fmla="*/ 2719352 w 2719352"/>
                <a:gd name="connsiteY3" fmla="*/ 1389050 h 1389050"/>
                <a:gd name="connsiteX4" fmla="*/ 0 w 2719352"/>
                <a:gd name="connsiteY4" fmla="*/ 1389050 h 1389050"/>
                <a:gd name="connsiteX0" fmla="*/ 0 w 2639839"/>
                <a:gd name="connsiteY0" fmla="*/ 1389050 h 1389050"/>
                <a:gd name="connsiteX1" fmla="*/ 168811 w 2639839"/>
                <a:gd name="connsiteY1" fmla="*/ 0 h 1389050"/>
                <a:gd name="connsiteX2" fmla="*/ 2550541 w 2639839"/>
                <a:gd name="connsiteY2" fmla="*/ 0 h 1389050"/>
                <a:gd name="connsiteX3" fmla="*/ 2639839 w 2639839"/>
                <a:gd name="connsiteY3" fmla="*/ 1389050 h 1389050"/>
                <a:gd name="connsiteX4" fmla="*/ 0 w 2639839"/>
                <a:gd name="connsiteY4" fmla="*/ 1389050 h 1389050"/>
                <a:gd name="connsiteX0" fmla="*/ 0 w 2647795"/>
                <a:gd name="connsiteY0" fmla="*/ 1389050 h 1389050"/>
                <a:gd name="connsiteX1" fmla="*/ 168811 w 2647795"/>
                <a:gd name="connsiteY1" fmla="*/ 0 h 1389050"/>
                <a:gd name="connsiteX2" fmla="*/ 2550541 w 2647795"/>
                <a:gd name="connsiteY2" fmla="*/ 0 h 1389050"/>
                <a:gd name="connsiteX3" fmla="*/ 2647795 w 2647795"/>
                <a:gd name="connsiteY3" fmla="*/ 1389050 h 1389050"/>
                <a:gd name="connsiteX4" fmla="*/ 0 w 2647795"/>
                <a:gd name="connsiteY4" fmla="*/ 1389050 h 1389050"/>
                <a:gd name="connsiteX0" fmla="*/ 0 w 2592100"/>
                <a:gd name="connsiteY0" fmla="*/ 1381099 h 1389050"/>
                <a:gd name="connsiteX1" fmla="*/ 113116 w 2592100"/>
                <a:gd name="connsiteY1" fmla="*/ 0 h 1389050"/>
                <a:gd name="connsiteX2" fmla="*/ 2494846 w 2592100"/>
                <a:gd name="connsiteY2" fmla="*/ 0 h 1389050"/>
                <a:gd name="connsiteX3" fmla="*/ 2592100 w 2592100"/>
                <a:gd name="connsiteY3" fmla="*/ 1389050 h 1389050"/>
                <a:gd name="connsiteX4" fmla="*/ 0 w 2592100"/>
                <a:gd name="connsiteY4" fmla="*/ 1381099 h 1389050"/>
                <a:gd name="connsiteX0" fmla="*/ 0 w 2568234"/>
                <a:gd name="connsiteY0" fmla="*/ 1381099 h 1389050"/>
                <a:gd name="connsiteX1" fmla="*/ 113116 w 2568234"/>
                <a:gd name="connsiteY1" fmla="*/ 0 h 1389050"/>
                <a:gd name="connsiteX2" fmla="*/ 2494846 w 2568234"/>
                <a:gd name="connsiteY2" fmla="*/ 0 h 1389050"/>
                <a:gd name="connsiteX3" fmla="*/ 2568234 w 2568234"/>
                <a:gd name="connsiteY3" fmla="*/ 1389050 h 1389050"/>
                <a:gd name="connsiteX4" fmla="*/ 0 w 2568234"/>
                <a:gd name="connsiteY4" fmla="*/ 1381099 h 1389050"/>
                <a:gd name="connsiteX0" fmla="*/ 0 w 2573010"/>
                <a:gd name="connsiteY0" fmla="*/ 1381099 h 1389050"/>
                <a:gd name="connsiteX1" fmla="*/ 113116 w 2573010"/>
                <a:gd name="connsiteY1" fmla="*/ 0 h 1389050"/>
                <a:gd name="connsiteX2" fmla="*/ 2494846 w 2573010"/>
                <a:gd name="connsiteY2" fmla="*/ 0 h 1389050"/>
                <a:gd name="connsiteX3" fmla="*/ 2573010 w 2573010"/>
                <a:gd name="connsiteY3" fmla="*/ 1389050 h 1389050"/>
                <a:gd name="connsiteX4" fmla="*/ 0 w 2573010"/>
                <a:gd name="connsiteY4" fmla="*/ 1381099 h 1389050"/>
                <a:gd name="connsiteX0" fmla="*/ 0 w 2573010"/>
                <a:gd name="connsiteY0" fmla="*/ 1381099 h 1381099"/>
                <a:gd name="connsiteX1" fmla="*/ 113116 w 2573010"/>
                <a:gd name="connsiteY1" fmla="*/ 0 h 1381099"/>
                <a:gd name="connsiteX2" fmla="*/ 2494846 w 2573010"/>
                <a:gd name="connsiteY2" fmla="*/ 0 h 1381099"/>
                <a:gd name="connsiteX3" fmla="*/ 2573010 w 2573010"/>
                <a:gd name="connsiteY3" fmla="*/ 1380912 h 1381099"/>
                <a:gd name="connsiteX4" fmla="*/ 0 w 2573010"/>
                <a:gd name="connsiteY4" fmla="*/ 1381099 h 138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010" h="1381099">
                  <a:moveTo>
                    <a:pt x="0" y="1381099"/>
                  </a:moveTo>
                  <a:lnTo>
                    <a:pt x="113116" y="0"/>
                  </a:lnTo>
                  <a:lnTo>
                    <a:pt x="2494846" y="0"/>
                  </a:lnTo>
                  <a:lnTo>
                    <a:pt x="2573010" y="1380912"/>
                  </a:lnTo>
                  <a:lnTo>
                    <a:pt x="0" y="1381099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2942739" y="3390858"/>
              <a:ext cx="2220686" cy="1822493"/>
            </a:xfrm>
            <a:prstGeom prst="roundRect">
              <a:avLst>
                <a:gd name="adj" fmla="val 0"/>
              </a:avLst>
            </a:prstGeom>
            <a:noFill/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1" name="Gerader Verbinder 10"/>
            <p:cNvCxnSpPr/>
            <p:nvPr/>
          </p:nvCxnSpPr>
          <p:spPr>
            <a:xfrm>
              <a:off x="2899798" y="3330822"/>
              <a:ext cx="2428" cy="8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bgerundetes Rechteck 11"/>
            <p:cNvSpPr/>
            <p:nvPr/>
          </p:nvSpPr>
          <p:spPr>
            <a:xfrm flipV="1">
              <a:off x="2899797" y="3337753"/>
              <a:ext cx="2263628" cy="51616"/>
            </a:xfrm>
            <a:prstGeom prst="roundRect">
              <a:avLst>
                <a:gd name="adj" fmla="val 0"/>
              </a:avLst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3" name="Parallelogramm 12"/>
            <p:cNvSpPr/>
            <p:nvPr/>
          </p:nvSpPr>
          <p:spPr>
            <a:xfrm>
              <a:off x="2937896" y="238653"/>
              <a:ext cx="2783454" cy="266472"/>
            </a:xfrm>
            <a:prstGeom prst="parallelogram">
              <a:avLst>
                <a:gd name="adj" fmla="val 21325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4" name="Gerader Verbinder 13"/>
            <p:cNvCxnSpPr/>
            <p:nvPr/>
          </p:nvCxnSpPr>
          <p:spPr>
            <a:xfrm>
              <a:off x="3500438" y="608340"/>
              <a:ext cx="0" cy="2404826"/>
            </a:xfrm>
            <a:prstGeom prst="line">
              <a:avLst/>
            </a:prstGeom>
            <a:ln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arallelogramm 43"/>
            <p:cNvSpPr/>
            <p:nvPr/>
          </p:nvSpPr>
          <p:spPr>
            <a:xfrm>
              <a:off x="3005693" y="957145"/>
              <a:ext cx="2086260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2656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496392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260" h="237099">
                  <a:moveTo>
                    <a:pt x="0" y="237099"/>
                  </a:moveTo>
                  <a:lnTo>
                    <a:pt x="496392" y="0"/>
                  </a:lnTo>
                  <a:lnTo>
                    <a:pt x="2086260" y="0"/>
                  </a:lnTo>
                  <a:cubicBezTo>
                    <a:pt x="2085059" y="79033"/>
                    <a:pt x="2086935" y="158066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6" name="Parallelogramm 44"/>
            <p:cNvSpPr/>
            <p:nvPr/>
          </p:nvSpPr>
          <p:spPr>
            <a:xfrm>
              <a:off x="3005691" y="1663967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9470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3313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3313" y="0"/>
                  </a:lnTo>
                  <a:lnTo>
                    <a:pt x="2086441" y="3078"/>
                  </a:lnTo>
                  <a:cubicBezTo>
                    <a:pt x="2085179" y="81085"/>
                    <a:pt x="2086997" y="159092"/>
                    <a:pt x="2085735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Parallelogramm 16"/>
            <p:cNvSpPr/>
            <p:nvPr/>
          </p:nvSpPr>
          <p:spPr>
            <a:xfrm>
              <a:off x="4083926" y="2363154"/>
              <a:ext cx="1425334" cy="219541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Ecken des Rechtecks auf der gleichen Seite schneiden 17"/>
            <p:cNvSpPr/>
            <p:nvPr/>
          </p:nvSpPr>
          <p:spPr>
            <a:xfrm rot="10800000">
              <a:off x="3046081" y="2581835"/>
              <a:ext cx="956522" cy="607454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9" name="Ecken des Rechtecks auf der gleichen Seite schneiden 18"/>
            <p:cNvSpPr/>
            <p:nvPr/>
          </p:nvSpPr>
          <p:spPr>
            <a:xfrm rot="10800000">
              <a:off x="4083925" y="2581836"/>
              <a:ext cx="956522" cy="607452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0" name="Parallelogramm 19"/>
            <p:cNvSpPr/>
            <p:nvPr/>
          </p:nvSpPr>
          <p:spPr>
            <a:xfrm>
              <a:off x="3047342" y="2360613"/>
              <a:ext cx="1424985" cy="222815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21" name="Gerader Verbinder 20"/>
            <p:cNvCxnSpPr/>
            <p:nvPr/>
          </p:nvCxnSpPr>
          <p:spPr>
            <a:xfrm flipV="1">
              <a:off x="3930977" y="3122670"/>
              <a:ext cx="149422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V="1">
              <a:off x="4007451" y="3081338"/>
              <a:ext cx="72948" cy="3309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V="1">
              <a:off x="4976885" y="3122670"/>
              <a:ext cx="115068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flipV="1">
              <a:off x="5037693" y="3081338"/>
              <a:ext cx="76907" cy="35538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arallelogramm 45"/>
            <p:cNvSpPr/>
            <p:nvPr/>
          </p:nvSpPr>
          <p:spPr>
            <a:xfrm>
              <a:off x="3005691" y="2311920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3363"/>
                <a:gd name="connsiteY0" fmla="*/ 237099 h 237099"/>
                <a:gd name="connsiteX1" fmla="*/ 505628 w 2083363"/>
                <a:gd name="connsiteY1" fmla="*/ 0 h 237099"/>
                <a:gd name="connsiteX2" fmla="*/ 2083363 w 2083363"/>
                <a:gd name="connsiteY2" fmla="*/ 6157 h 237099"/>
                <a:gd name="connsiteX3" fmla="*/ 2082656 w 2083363"/>
                <a:gd name="connsiteY3" fmla="*/ 237099 h 237099"/>
                <a:gd name="connsiteX4" fmla="*/ 0 w 2083363"/>
                <a:gd name="connsiteY4" fmla="*/ 237099 h 237099"/>
                <a:gd name="connsiteX0" fmla="*/ 0 w 2092599"/>
                <a:gd name="connsiteY0" fmla="*/ 237099 h 237099"/>
                <a:gd name="connsiteX1" fmla="*/ 505628 w 2092599"/>
                <a:gd name="connsiteY1" fmla="*/ 0 h 237099"/>
                <a:gd name="connsiteX2" fmla="*/ 2092599 w 2092599"/>
                <a:gd name="connsiteY2" fmla="*/ 6157 h 237099"/>
                <a:gd name="connsiteX3" fmla="*/ 2082656 w 2092599"/>
                <a:gd name="connsiteY3" fmla="*/ 237099 h 237099"/>
                <a:gd name="connsiteX4" fmla="*/ 0 w 2092599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6391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6391" y="0"/>
                  </a:lnTo>
                  <a:lnTo>
                    <a:pt x="2086441" y="6157"/>
                  </a:lnTo>
                  <a:cubicBezTo>
                    <a:pt x="2086205" y="83138"/>
                    <a:pt x="2085970" y="160118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6" name="Parallelogramm 40"/>
            <p:cNvSpPr/>
            <p:nvPr/>
          </p:nvSpPr>
          <p:spPr>
            <a:xfrm rot="5400000">
              <a:off x="2955670" y="2460373"/>
              <a:ext cx="4987401" cy="543960"/>
            </a:xfrm>
            <a:custGeom>
              <a:avLst/>
              <a:gdLst>
                <a:gd name="connsiteX0" fmla="*/ 0 w 4733396"/>
                <a:gd name="connsiteY0" fmla="*/ 547135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0 w 4733396"/>
                <a:gd name="connsiteY4" fmla="*/ 547135 h 547135"/>
                <a:gd name="connsiteX0" fmla="*/ 257177 w 4733396"/>
                <a:gd name="connsiteY0" fmla="*/ 543960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257177 w 4733396"/>
                <a:gd name="connsiteY4" fmla="*/ 543960 h 547135"/>
                <a:gd name="connsiteX0" fmla="*/ 257177 w 4996924"/>
                <a:gd name="connsiteY0" fmla="*/ 543960 h 550310"/>
                <a:gd name="connsiteX1" fmla="*/ 0 w 4996924"/>
                <a:gd name="connsiteY1" fmla="*/ 0 h 550310"/>
                <a:gd name="connsiteX2" fmla="*/ 4733396 w 4996924"/>
                <a:gd name="connsiteY2" fmla="*/ 0 h 550310"/>
                <a:gd name="connsiteX3" fmla="*/ 4996924 w 4996924"/>
                <a:gd name="connsiteY3" fmla="*/ 550310 h 550310"/>
                <a:gd name="connsiteX4" fmla="*/ 257177 w 4996924"/>
                <a:gd name="connsiteY4" fmla="*/ 543960 h 550310"/>
                <a:gd name="connsiteX0" fmla="*/ 257177 w 4993749"/>
                <a:gd name="connsiteY0" fmla="*/ 543960 h 550310"/>
                <a:gd name="connsiteX1" fmla="*/ 0 w 4993749"/>
                <a:gd name="connsiteY1" fmla="*/ 0 h 550310"/>
                <a:gd name="connsiteX2" fmla="*/ 4733396 w 4993749"/>
                <a:gd name="connsiteY2" fmla="*/ 0 h 550310"/>
                <a:gd name="connsiteX3" fmla="*/ 4993749 w 4993749"/>
                <a:gd name="connsiteY3" fmla="*/ 550310 h 550310"/>
                <a:gd name="connsiteX4" fmla="*/ 257177 w 4993749"/>
                <a:gd name="connsiteY4" fmla="*/ 543960 h 550310"/>
                <a:gd name="connsiteX0" fmla="*/ 257177 w 4987402"/>
                <a:gd name="connsiteY0" fmla="*/ 543960 h 550310"/>
                <a:gd name="connsiteX1" fmla="*/ 0 w 4987402"/>
                <a:gd name="connsiteY1" fmla="*/ 0 h 550310"/>
                <a:gd name="connsiteX2" fmla="*/ 4733396 w 4987402"/>
                <a:gd name="connsiteY2" fmla="*/ 0 h 550310"/>
                <a:gd name="connsiteX3" fmla="*/ 4987402 w 4987402"/>
                <a:gd name="connsiteY3" fmla="*/ 550310 h 550310"/>
                <a:gd name="connsiteX4" fmla="*/ 257177 w 4987402"/>
                <a:gd name="connsiteY4" fmla="*/ 543960 h 550310"/>
                <a:gd name="connsiteX0" fmla="*/ 257177 w 4993768"/>
                <a:gd name="connsiteY0" fmla="*/ 543960 h 550310"/>
                <a:gd name="connsiteX1" fmla="*/ 0 w 4993768"/>
                <a:gd name="connsiteY1" fmla="*/ 0 h 550310"/>
                <a:gd name="connsiteX2" fmla="*/ 4733396 w 4993768"/>
                <a:gd name="connsiteY2" fmla="*/ 0 h 550310"/>
                <a:gd name="connsiteX3" fmla="*/ 4993768 w 4993768"/>
                <a:gd name="connsiteY3" fmla="*/ 550310 h 550310"/>
                <a:gd name="connsiteX4" fmla="*/ 257177 w 4993768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47135"/>
                <a:gd name="connsiteX1" fmla="*/ 0 w 5000134"/>
                <a:gd name="connsiteY1" fmla="*/ 0 h 547135"/>
                <a:gd name="connsiteX2" fmla="*/ 4733396 w 5000134"/>
                <a:gd name="connsiteY2" fmla="*/ 0 h 547135"/>
                <a:gd name="connsiteX3" fmla="*/ 5000134 w 5000134"/>
                <a:gd name="connsiteY3" fmla="*/ 547135 h 547135"/>
                <a:gd name="connsiteX4" fmla="*/ 257177 w 5000134"/>
                <a:gd name="connsiteY4" fmla="*/ 543960 h 547135"/>
                <a:gd name="connsiteX0" fmla="*/ 257177 w 5000137"/>
                <a:gd name="connsiteY0" fmla="*/ 543960 h 543960"/>
                <a:gd name="connsiteX1" fmla="*/ 0 w 5000137"/>
                <a:gd name="connsiteY1" fmla="*/ 0 h 543960"/>
                <a:gd name="connsiteX2" fmla="*/ 4733396 w 5000137"/>
                <a:gd name="connsiteY2" fmla="*/ 0 h 543960"/>
                <a:gd name="connsiteX3" fmla="*/ 5000137 w 5000137"/>
                <a:gd name="connsiteY3" fmla="*/ 540785 h 543960"/>
                <a:gd name="connsiteX4" fmla="*/ 257177 w 5000137"/>
                <a:gd name="connsiteY4" fmla="*/ 543960 h 54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137" h="543960">
                  <a:moveTo>
                    <a:pt x="257177" y="543960"/>
                  </a:moveTo>
                  <a:lnTo>
                    <a:pt x="0" y="0"/>
                  </a:lnTo>
                  <a:lnTo>
                    <a:pt x="4733396" y="0"/>
                  </a:lnTo>
                  <a:lnTo>
                    <a:pt x="5000137" y="540785"/>
                  </a:lnTo>
                  <a:lnTo>
                    <a:pt x="257177" y="5439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7" name="Ecken des Rechtecks auf der gleichen Seite schneiden 26"/>
            <p:cNvSpPr/>
            <p:nvPr/>
          </p:nvSpPr>
          <p:spPr>
            <a:xfrm rot="10800000">
              <a:off x="2994373" y="3536241"/>
              <a:ext cx="2120230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8" name="Ecken des Rechtecks auf der gleichen Seite schneiden 27"/>
            <p:cNvSpPr/>
            <p:nvPr/>
          </p:nvSpPr>
          <p:spPr>
            <a:xfrm rot="10800000">
              <a:off x="2994374" y="3954690"/>
              <a:ext cx="2120228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9" name="Ecken des Rechtecks auf der gleichen Seite schneiden 28"/>
            <p:cNvSpPr/>
            <p:nvPr/>
          </p:nvSpPr>
          <p:spPr>
            <a:xfrm rot="10800000">
              <a:off x="2994375" y="4371937"/>
              <a:ext cx="2120226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0" name="Ecken des Rechtecks auf der gleichen Seite schneiden 29"/>
            <p:cNvSpPr/>
            <p:nvPr/>
          </p:nvSpPr>
          <p:spPr>
            <a:xfrm rot="10800000">
              <a:off x="2994377" y="4787106"/>
              <a:ext cx="2120223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31" name="Gerader Verbinder 30"/>
            <p:cNvCxnSpPr/>
            <p:nvPr/>
          </p:nvCxnSpPr>
          <p:spPr>
            <a:xfrm flipV="1">
              <a:off x="3005391" y="3903506"/>
              <a:ext cx="78210" cy="4790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V="1">
              <a:off x="3005392" y="3461935"/>
              <a:ext cx="148927" cy="708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 flipV="1">
              <a:off x="2997201" y="4322774"/>
              <a:ext cx="71438" cy="421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 flipV="1">
              <a:off x="3000607" y="4729536"/>
              <a:ext cx="82995" cy="56707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uppieren 34"/>
            <p:cNvGrpSpPr/>
            <p:nvPr/>
          </p:nvGrpSpPr>
          <p:grpSpPr>
            <a:xfrm>
              <a:off x="3884485" y="3666851"/>
              <a:ext cx="236236" cy="73633"/>
              <a:chOff x="2208140" y="6286500"/>
              <a:chExt cx="236236" cy="126253"/>
            </a:xfrm>
          </p:grpSpPr>
          <p:cxnSp>
            <p:nvCxnSpPr>
              <p:cNvPr id="83" name="Gerader Verbinder 82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84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ieren 35"/>
            <p:cNvGrpSpPr/>
            <p:nvPr/>
          </p:nvGrpSpPr>
          <p:grpSpPr>
            <a:xfrm>
              <a:off x="3878343" y="4109567"/>
              <a:ext cx="236236" cy="73633"/>
              <a:chOff x="2208140" y="6286500"/>
              <a:chExt cx="236236" cy="126253"/>
            </a:xfrm>
          </p:grpSpPr>
          <p:cxnSp>
            <p:nvCxnSpPr>
              <p:cNvPr id="80" name="Gerader Verbinder 79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80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81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ieren 36"/>
            <p:cNvGrpSpPr/>
            <p:nvPr/>
          </p:nvGrpSpPr>
          <p:grpSpPr>
            <a:xfrm>
              <a:off x="3884485" y="4515652"/>
              <a:ext cx="236236" cy="73633"/>
              <a:chOff x="2208140" y="6286500"/>
              <a:chExt cx="236236" cy="126253"/>
            </a:xfrm>
          </p:grpSpPr>
          <p:cxnSp>
            <p:nvCxnSpPr>
              <p:cNvPr id="77" name="Gerader Verbinder 76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ieren 37"/>
            <p:cNvGrpSpPr/>
            <p:nvPr/>
          </p:nvGrpSpPr>
          <p:grpSpPr>
            <a:xfrm>
              <a:off x="3878343" y="4919101"/>
              <a:ext cx="236236" cy="73633"/>
              <a:chOff x="2208140" y="6286500"/>
              <a:chExt cx="236236" cy="126253"/>
            </a:xfrm>
          </p:grpSpPr>
          <p:cxnSp>
            <p:nvCxnSpPr>
              <p:cNvPr id="74" name="Gerader Verbinder 73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hteck 50"/>
            <p:cNvSpPr/>
            <p:nvPr/>
          </p:nvSpPr>
          <p:spPr>
            <a:xfrm>
              <a:off x="1706308" y="898094"/>
              <a:ext cx="1046991" cy="264022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0 h 264022"/>
                <a:gd name="connsiteX1" fmla="*/ 1046991 w 1046991"/>
                <a:gd name="connsiteY1" fmla="*/ 38911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64022">
                  <a:moveTo>
                    <a:pt x="0" y="0"/>
                  </a:moveTo>
                  <a:lnTo>
                    <a:pt x="1046991" y="38911"/>
                  </a:lnTo>
                  <a:lnTo>
                    <a:pt x="1046991" y="264022"/>
                  </a:lnTo>
                  <a:lnTo>
                    <a:pt x="9728" y="244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0" name="Gerader Verbinder 39"/>
            <p:cNvCxnSpPr>
              <a:stCxn id="39" idx="0"/>
            </p:cNvCxnSpPr>
            <p:nvPr/>
          </p:nvCxnSpPr>
          <p:spPr>
            <a:xfrm>
              <a:off x="1706308" y="898094"/>
              <a:ext cx="0" cy="259654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 flipH="1">
              <a:off x="2746229" y="94113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>
              <a:off x="1706308" y="1157748"/>
              <a:ext cx="1039921" cy="1815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50"/>
            <p:cNvSpPr/>
            <p:nvPr/>
          </p:nvSpPr>
          <p:spPr>
            <a:xfrm>
              <a:off x="1712068" y="1824483"/>
              <a:ext cx="1017352" cy="241433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0 w 1046991"/>
                <a:gd name="connsiteY0" fmla="*/ 0 h 244933"/>
                <a:gd name="connsiteX1" fmla="*/ 1046991 w 1046991"/>
                <a:gd name="connsiteY1" fmla="*/ 10094 h 244933"/>
                <a:gd name="connsiteX2" fmla="*/ 1046991 w 1046991"/>
                <a:gd name="connsiteY2" fmla="*/ 244933 h 244933"/>
                <a:gd name="connsiteX3" fmla="*/ 9728 w 1046991"/>
                <a:gd name="connsiteY3" fmla="*/ 225478 h 244933"/>
                <a:gd name="connsiteX4" fmla="*/ 0 w 1046991"/>
                <a:gd name="connsiteY4" fmla="*/ 0 h 244933"/>
                <a:gd name="connsiteX0" fmla="*/ 0 w 1046991"/>
                <a:gd name="connsiteY0" fmla="*/ 0 h 255466"/>
                <a:gd name="connsiteX1" fmla="*/ 1046991 w 1046991"/>
                <a:gd name="connsiteY1" fmla="*/ 20627 h 255466"/>
                <a:gd name="connsiteX2" fmla="*/ 1046991 w 1046991"/>
                <a:gd name="connsiteY2" fmla="*/ 255466 h 255466"/>
                <a:gd name="connsiteX3" fmla="*/ 9728 w 1046991"/>
                <a:gd name="connsiteY3" fmla="*/ 236011 h 255466"/>
                <a:gd name="connsiteX4" fmla="*/ 0 w 1046991"/>
                <a:gd name="connsiteY4" fmla="*/ 0 h 255466"/>
                <a:gd name="connsiteX0" fmla="*/ 0 w 1046991"/>
                <a:gd name="connsiteY0" fmla="*/ 0 h 248444"/>
                <a:gd name="connsiteX1" fmla="*/ 1046991 w 1046991"/>
                <a:gd name="connsiteY1" fmla="*/ 13605 h 248444"/>
                <a:gd name="connsiteX2" fmla="*/ 1046991 w 1046991"/>
                <a:gd name="connsiteY2" fmla="*/ 248444 h 248444"/>
                <a:gd name="connsiteX3" fmla="*/ 9728 w 1046991"/>
                <a:gd name="connsiteY3" fmla="*/ 228989 h 248444"/>
                <a:gd name="connsiteX4" fmla="*/ 0 w 1046991"/>
                <a:gd name="connsiteY4" fmla="*/ 0 h 24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48444">
                  <a:moveTo>
                    <a:pt x="0" y="0"/>
                  </a:moveTo>
                  <a:lnTo>
                    <a:pt x="1046991" y="13605"/>
                  </a:lnTo>
                  <a:lnTo>
                    <a:pt x="1046991" y="248444"/>
                  </a:lnTo>
                  <a:lnTo>
                    <a:pt x="9728" y="228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4" name="Gerader Verbinder 43"/>
            <p:cNvCxnSpPr/>
            <p:nvPr/>
          </p:nvCxnSpPr>
          <p:spPr>
            <a:xfrm flipH="1">
              <a:off x="1699817" y="182546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 flipH="1">
              <a:off x="2739738" y="183932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1700109" y="2060306"/>
              <a:ext cx="1039943" cy="1296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eck 50"/>
            <p:cNvSpPr/>
            <p:nvPr/>
          </p:nvSpPr>
          <p:spPr>
            <a:xfrm>
              <a:off x="1706009" y="2858243"/>
              <a:ext cx="1040219" cy="250290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10293 w 1057284"/>
                <a:gd name="connsiteY0" fmla="*/ 847 h 245414"/>
                <a:gd name="connsiteX1" fmla="*/ 1057284 w 1057284"/>
                <a:gd name="connsiteY1" fmla="*/ 0 h 245414"/>
                <a:gd name="connsiteX2" fmla="*/ 1057284 w 1057284"/>
                <a:gd name="connsiteY2" fmla="*/ 234839 h 245414"/>
                <a:gd name="connsiteX3" fmla="*/ 0 w 1057284"/>
                <a:gd name="connsiteY3" fmla="*/ 245414 h 245414"/>
                <a:gd name="connsiteX4" fmla="*/ 10293 w 1057284"/>
                <a:gd name="connsiteY4" fmla="*/ 847 h 245414"/>
                <a:gd name="connsiteX0" fmla="*/ 0 w 1067012"/>
                <a:gd name="connsiteY0" fmla="*/ 1085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10856 h 245414"/>
                <a:gd name="connsiteX0" fmla="*/ 0 w 1067012"/>
                <a:gd name="connsiteY0" fmla="*/ 3087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30876 h 245414"/>
                <a:gd name="connsiteX0" fmla="*/ 0 w 1070523"/>
                <a:gd name="connsiteY0" fmla="*/ 17494 h 245414"/>
                <a:gd name="connsiteX1" fmla="*/ 1070523 w 1070523"/>
                <a:gd name="connsiteY1" fmla="*/ 0 h 245414"/>
                <a:gd name="connsiteX2" fmla="*/ 1070523 w 1070523"/>
                <a:gd name="connsiteY2" fmla="*/ 234839 h 245414"/>
                <a:gd name="connsiteX3" fmla="*/ 13239 w 1070523"/>
                <a:gd name="connsiteY3" fmla="*/ 245414 h 245414"/>
                <a:gd name="connsiteX4" fmla="*/ 0 w 1070523"/>
                <a:gd name="connsiteY4" fmla="*/ 17494 h 24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523" h="245414">
                  <a:moveTo>
                    <a:pt x="0" y="17494"/>
                  </a:moveTo>
                  <a:lnTo>
                    <a:pt x="1070523" y="0"/>
                  </a:lnTo>
                  <a:lnTo>
                    <a:pt x="1070523" y="234839"/>
                  </a:lnTo>
                  <a:lnTo>
                    <a:pt x="13239" y="245414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4578616" y="3501366"/>
              <a:ext cx="592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 smtClean="0">
                  <a:solidFill>
                    <a:schemeClr val="accent1">
                      <a:lumMod val="50000"/>
                    </a:schemeClr>
                  </a:solidFill>
                </a:rPr>
                <a:t>***</a:t>
              </a:r>
              <a:endParaRPr lang="de-AT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49" name="Gruppieren 48"/>
            <p:cNvGrpSpPr/>
            <p:nvPr/>
          </p:nvGrpSpPr>
          <p:grpSpPr>
            <a:xfrm>
              <a:off x="6062561" y="236345"/>
              <a:ext cx="1895629" cy="5157869"/>
              <a:chOff x="177954" y="228971"/>
              <a:chExt cx="1895629" cy="5157869"/>
            </a:xfrm>
          </p:grpSpPr>
          <p:cxnSp>
            <p:nvCxnSpPr>
              <p:cNvPr id="60" name="Gerader Verbinder 59"/>
              <p:cNvCxnSpPr/>
              <p:nvPr/>
            </p:nvCxnSpPr>
            <p:spPr>
              <a:xfrm>
                <a:off x="769013" y="233085"/>
                <a:ext cx="0" cy="4572000"/>
              </a:xfrm>
              <a:prstGeom prst="line">
                <a:avLst/>
              </a:prstGeom>
              <a:ln w="9525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arallelogramm 60"/>
              <p:cNvSpPr/>
              <p:nvPr/>
            </p:nvSpPr>
            <p:spPr>
              <a:xfrm>
                <a:off x="188913" y="1430740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2" name="Parallelogramm 61"/>
              <p:cNvSpPr/>
              <p:nvPr/>
            </p:nvSpPr>
            <p:spPr>
              <a:xfrm>
                <a:off x="178523" y="228971"/>
                <a:ext cx="1886072" cy="287338"/>
              </a:xfrm>
              <a:prstGeom prst="parallelogram">
                <a:avLst>
                  <a:gd name="adj" fmla="val 20335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3" name="Parallelogramm 62"/>
              <p:cNvSpPr/>
              <p:nvPr/>
            </p:nvSpPr>
            <p:spPr>
              <a:xfrm>
                <a:off x="179417" y="4796881"/>
                <a:ext cx="1871662" cy="287338"/>
              </a:xfrm>
              <a:prstGeom prst="parallelogram">
                <a:avLst>
                  <a:gd name="adj" fmla="val 203350"/>
                </a:avLst>
              </a:prstGeom>
              <a:noFill/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4" name="Parallelogramm 63"/>
              <p:cNvSpPr/>
              <p:nvPr/>
            </p:nvSpPr>
            <p:spPr>
              <a:xfrm>
                <a:off x="188913" y="2525913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5" name="Parallelogramm 64"/>
              <p:cNvSpPr/>
              <p:nvPr/>
            </p:nvSpPr>
            <p:spPr>
              <a:xfrm>
                <a:off x="184612" y="3621087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6" name="Rechteck 65"/>
              <p:cNvSpPr/>
              <p:nvPr/>
            </p:nvSpPr>
            <p:spPr>
              <a:xfrm>
                <a:off x="177954" y="5097463"/>
                <a:ext cx="45719" cy="279728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7" name="Parallelogramm 34"/>
              <p:cNvSpPr/>
              <p:nvPr/>
            </p:nvSpPr>
            <p:spPr>
              <a:xfrm rot="5400000" flipV="1">
                <a:off x="102282" y="5214312"/>
                <a:ext cx="298195" cy="46862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8" name="Rechteck 67"/>
              <p:cNvSpPr/>
              <p:nvPr/>
            </p:nvSpPr>
            <p:spPr>
              <a:xfrm>
                <a:off x="1967906" y="4815077"/>
                <a:ext cx="45719" cy="293322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9" name="Parallelogramm 34"/>
              <p:cNvSpPr/>
              <p:nvPr/>
            </p:nvSpPr>
            <p:spPr>
              <a:xfrm rot="5400000" flipV="1">
                <a:off x="1896148" y="4931707"/>
                <a:ext cx="309152" cy="45719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1419212" y="5102049"/>
                <a:ext cx="56360" cy="269423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1" name="Parallelogramm 34"/>
              <p:cNvSpPr/>
              <p:nvPr/>
            </p:nvSpPr>
            <p:spPr>
              <a:xfrm rot="5400000" flipV="1">
                <a:off x="1352789" y="5207677"/>
                <a:ext cx="288366" cy="59478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  <a:gd name="connsiteX0" fmla="*/ 0 w 350776"/>
                  <a:gd name="connsiteY0" fmla="*/ 45720 h 45720"/>
                  <a:gd name="connsiteX1" fmla="*/ 19897 w 350776"/>
                  <a:gd name="connsiteY1" fmla="*/ 1 h 45720"/>
                  <a:gd name="connsiteX2" fmla="*/ 350776 w 350776"/>
                  <a:gd name="connsiteY2" fmla="*/ 0 h 45720"/>
                  <a:gd name="connsiteX3" fmla="*/ 329895 w 350776"/>
                  <a:gd name="connsiteY3" fmla="*/ 45717 h 45720"/>
                  <a:gd name="connsiteX4" fmla="*/ 0 w 350776"/>
                  <a:gd name="connsiteY4" fmla="*/ 45720 h 45720"/>
                  <a:gd name="connsiteX0" fmla="*/ 0 w 347627"/>
                  <a:gd name="connsiteY0" fmla="*/ 45720 h 45720"/>
                  <a:gd name="connsiteX1" fmla="*/ 19897 w 347627"/>
                  <a:gd name="connsiteY1" fmla="*/ 1 h 45720"/>
                  <a:gd name="connsiteX2" fmla="*/ 347627 w 347627"/>
                  <a:gd name="connsiteY2" fmla="*/ 0 h 45720"/>
                  <a:gd name="connsiteX3" fmla="*/ 329895 w 347627"/>
                  <a:gd name="connsiteY3" fmla="*/ 45717 h 45720"/>
                  <a:gd name="connsiteX4" fmla="*/ 0 w 347627"/>
                  <a:gd name="connsiteY4" fmla="*/ 45720 h 45720"/>
                  <a:gd name="connsiteX0" fmla="*/ 0 w 350814"/>
                  <a:gd name="connsiteY0" fmla="*/ 45720 h 45720"/>
                  <a:gd name="connsiteX1" fmla="*/ 19897 w 350814"/>
                  <a:gd name="connsiteY1" fmla="*/ 1 h 45720"/>
                  <a:gd name="connsiteX2" fmla="*/ 350814 w 350814"/>
                  <a:gd name="connsiteY2" fmla="*/ 0 h 45720"/>
                  <a:gd name="connsiteX3" fmla="*/ 329895 w 350814"/>
                  <a:gd name="connsiteY3" fmla="*/ 45717 h 45720"/>
                  <a:gd name="connsiteX4" fmla="*/ 0 w 350814"/>
                  <a:gd name="connsiteY4" fmla="*/ 4572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814" h="45720">
                    <a:moveTo>
                      <a:pt x="0" y="45720"/>
                    </a:moveTo>
                    <a:lnTo>
                      <a:pt x="19897" y="1"/>
                    </a:lnTo>
                    <a:lnTo>
                      <a:pt x="350814" y="0"/>
                    </a:lnTo>
                    <a:lnTo>
                      <a:pt x="329895" y="45717"/>
                    </a:lnTo>
                    <a:lnTo>
                      <a:pt x="0" y="45720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2" name="Parallelogramm 71"/>
              <p:cNvSpPr/>
              <p:nvPr/>
            </p:nvSpPr>
            <p:spPr>
              <a:xfrm rot="16200000" flipV="1">
                <a:off x="-656874" y="2377722"/>
                <a:ext cx="4860924" cy="578555"/>
              </a:xfrm>
              <a:prstGeom prst="parallelogram">
                <a:avLst>
                  <a:gd name="adj" fmla="val 4890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3" name="Rechteck 72"/>
              <p:cNvSpPr/>
              <p:nvPr/>
            </p:nvSpPr>
            <p:spPr>
              <a:xfrm>
                <a:off x="188913" y="527326"/>
                <a:ext cx="1295400" cy="4570137"/>
              </a:xfrm>
              <a:prstGeom prst="rect">
                <a:avLst/>
              </a:prstGeom>
              <a:noFill/>
              <a:ln w="635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50" name="Gerader Verbinder 49"/>
            <p:cNvCxnSpPr/>
            <p:nvPr/>
          </p:nvCxnSpPr>
          <p:spPr>
            <a:xfrm flipH="1">
              <a:off x="2742983" y="2873694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 flipV="1">
              <a:off x="1699817" y="3108533"/>
              <a:ext cx="1039921" cy="773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 flipH="1">
              <a:off x="1703062" y="287929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761" y="3726146"/>
              <a:ext cx="186768" cy="524728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5834" y="1992030"/>
              <a:ext cx="177875" cy="542518"/>
            </a:xfrm>
            <a:prstGeom prst="rect">
              <a:avLst/>
            </a:prstGeom>
          </p:spPr>
        </p:pic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5834" y="1349751"/>
              <a:ext cx="177873" cy="524728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5834" y="640986"/>
              <a:ext cx="177875" cy="542518"/>
            </a:xfrm>
            <a:prstGeom prst="rect">
              <a:avLst/>
            </a:prstGeom>
          </p:spPr>
        </p:pic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7007" y="1228058"/>
              <a:ext cx="184545" cy="542516"/>
            </a:xfrm>
            <a:prstGeom prst="rect">
              <a:avLst/>
            </a:prstGeom>
          </p:spPr>
        </p:pic>
        <p:pic>
          <p:nvPicPr>
            <p:cNvPr id="58" name="Grafik 5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0799" y="2610427"/>
              <a:ext cx="177049" cy="540000"/>
            </a:xfrm>
            <a:prstGeom prst="rect">
              <a:avLst/>
            </a:prstGeom>
          </p:spPr>
        </p:pic>
        <p:cxnSp>
          <p:nvCxnSpPr>
            <p:cNvPr id="59" name="Gerader Verbinder 58"/>
            <p:cNvCxnSpPr/>
            <p:nvPr/>
          </p:nvCxnSpPr>
          <p:spPr>
            <a:xfrm flipH="1">
              <a:off x="5121980" y="2283300"/>
              <a:ext cx="282" cy="91528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Grafik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71" y="2002655"/>
            <a:ext cx="615251" cy="93650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24" y="1610706"/>
            <a:ext cx="370093" cy="4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171" y="2948671"/>
            <a:ext cx="709287" cy="56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92" y="2377441"/>
            <a:ext cx="538401" cy="5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92" y="1782972"/>
            <a:ext cx="734701" cy="23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13" y="2021331"/>
            <a:ext cx="678495" cy="95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67" y="3668541"/>
            <a:ext cx="502657" cy="52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6" descr="N:\H813\SCRATCH\Simon\LM Lagerung\verwendet\käs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94" y="2172768"/>
            <a:ext cx="754480" cy="65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0499" y="3661650"/>
            <a:ext cx="574867" cy="4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679" y="2423832"/>
            <a:ext cx="1125233" cy="234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46" y="3308886"/>
            <a:ext cx="373746" cy="78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Grafik 94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92" y="228702"/>
            <a:ext cx="1981031" cy="2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17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982896" y="1059246"/>
            <a:ext cx="6962870" cy="5522833"/>
            <a:chOff x="1418870" y="236345"/>
            <a:chExt cx="6539320" cy="5157869"/>
          </a:xfrm>
        </p:grpSpPr>
        <p:sp>
          <p:nvSpPr>
            <p:cNvPr id="5" name="Abgerundetes Rechteck 4"/>
            <p:cNvSpPr/>
            <p:nvPr/>
          </p:nvSpPr>
          <p:spPr>
            <a:xfrm>
              <a:off x="2942739" y="527326"/>
              <a:ext cx="2220686" cy="278912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3005392" y="609828"/>
              <a:ext cx="2088612" cy="2624116"/>
            </a:xfrm>
            <a:prstGeom prst="roundRect">
              <a:avLst>
                <a:gd name="adj" fmla="val 490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Parallelogramm 6"/>
            <p:cNvSpPr/>
            <p:nvPr/>
          </p:nvSpPr>
          <p:spPr>
            <a:xfrm rot="10390653">
              <a:off x="1418870" y="3423585"/>
              <a:ext cx="1578543" cy="1866454"/>
            </a:xfrm>
            <a:custGeom>
              <a:avLst/>
              <a:gdLst>
                <a:gd name="connsiteX0" fmla="*/ 0 w 1598918"/>
                <a:gd name="connsiteY0" fmla="*/ 1819566 h 1819566"/>
                <a:gd name="connsiteX1" fmla="*/ 213120 w 1598918"/>
                <a:gd name="connsiteY1" fmla="*/ 0 h 1819566"/>
                <a:gd name="connsiteX2" fmla="*/ 1598918 w 1598918"/>
                <a:gd name="connsiteY2" fmla="*/ 0 h 1819566"/>
                <a:gd name="connsiteX3" fmla="*/ 1385798 w 1598918"/>
                <a:gd name="connsiteY3" fmla="*/ 1819566 h 1819566"/>
                <a:gd name="connsiteX4" fmla="*/ 0 w 1598918"/>
                <a:gd name="connsiteY4" fmla="*/ 1819566 h 1819566"/>
                <a:gd name="connsiteX0" fmla="*/ 0 w 1598918"/>
                <a:gd name="connsiteY0" fmla="*/ 1819566 h 1880836"/>
                <a:gd name="connsiteX1" fmla="*/ 213120 w 1598918"/>
                <a:gd name="connsiteY1" fmla="*/ 0 h 1880836"/>
                <a:gd name="connsiteX2" fmla="*/ 1598918 w 1598918"/>
                <a:gd name="connsiteY2" fmla="*/ 0 h 1880836"/>
                <a:gd name="connsiteX3" fmla="*/ 1362452 w 1598918"/>
                <a:gd name="connsiteY3" fmla="*/ 1880836 h 1880836"/>
                <a:gd name="connsiteX4" fmla="*/ 0 w 1598918"/>
                <a:gd name="connsiteY4" fmla="*/ 1819566 h 1880836"/>
                <a:gd name="connsiteX0" fmla="*/ 0 w 1598918"/>
                <a:gd name="connsiteY0" fmla="*/ 1819566 h 1882726"/>
                <a:gd name="connsiteX1" fmla="*/ 213120 w 1598918"/>
                <a:gd name="connsiteY1" fmla="*/ 0 h 1882726"/>
                <a:gd name="connsiteX2" fmla="*/ 1598918 w 1598918"/>
                <a:gd name="connsiteY2" fmla="*/ 0 h 1882726"/>
                <a:gd name="connsiteX3" fmla="*/ 1378242 w 1598918"/>
                <a:gd name="connsiteY3" fmla="*/ 1882726 h 1882726"/>
                <a:gd name="connsiteX4" fmla="*/ 0 w 1598918"/>
                <a:gd name="connsiteY4" fmla="*/ 1819566 h 18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8918" h="1882726">
                  <a:moveTo>
                    <a:pt x="0" y="1819566"/>
                  </a:moveTo>
                  <a:lnTo>
                    <a:pt x="213120" y="0"/>
                  </a:lnTo>
                  <a:lnTo>
                    <a:pt x="1598918" y="0"/>
                  </a:lnTo>
                  <a:lnTo>
                    <a:pt x="1378242" y="1882726"/>
                  </a:lnTo>
                  <a:lnTo>
                    <a:pt x="0" y="1819566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2994377" y="3461935"/>
              <a:ext cx="2120227" cy="1693844"/>
            </a:xfrm>
            <a:prstGeom prst="roundRect">
              <a:avLst>
                <a:gd name="adj" fmla="val 223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" name="Trapezoid 9"/>
            <p:cNvSpPr/>
            <p:nvPr/>
          </p:nvSpPr>
          <p:spPr>
            <a:xfrm rot="5400000">
              <a:off x="696452" y="1229873"/>
              <a:ext cx="3023700" cy="1349330"/>
            </a:xfrm>
            <a:custGeom>
              <a:avLst/>
              <a:gdLst>
                <a:gd name="connsiteX0" fmla="*/ 0 w 2719352"/>
                <a:gd name="connsiteY0" fmla="*/ 1389050 h 1389050"/>
                <a:gd name="connsiteX1" fmla="*/ 168811 w 2719352"/>
                <a:gd name="connsiteY1" fmla="*/ 0 h 1389050"/>
                <a:gd name="connsiteX2" fmla="*/ 2550541 w 2719352"/>
                <a:gd name="connsiteY2" fmla="*/ 0 h 1389050"/>
                <a:gd name="connsiteX3" fmla="*/ 2719352 w 2719352"/>
                <a:gd name="connsiteY3" fmla="*/ 1389050 h 1389050"/>
                <a:gd name="connsiteX4" fmla="*/ 0 w 2719352"/>
                <a:gd name="connsiteY4" fmla="*/ 1389050 h 1389050"/>
                <a:gd name="connsiteX0" fmla="*/ 0 w 2639839"/>
                <a:gd name="connsiteY0" fmla="*/ 1389050 h 1389050"/>
                <a:gd name="connsiteX1" fmla="*/ 168811 w 2639839"/>
                <a:gd name="connsiteY1" fmla="*/ 0 h 1389050"/>
                <a:gd name="connsiteX2" fmla="*/ 2550541 w 2639839"/>
                <a:gd name="connsiteY2" fmla="*/ 0 h 1389050"/>
                <a:gd name="connsiteX3" fmla="*/ 2639839 w 2639839"/>
                <a:gd name="connsiteY3" fmla="*/ 1389050 h 1389050"/>
                <a:gd name="connsiteX4" fmla="*/ 0 w 2639839"/>
                <a:gd name="connsiteY4" fmla="*/ 1389050 h 1389050"/>
                <a:gd name="connsiteX0" fmla="*/ 0 w 2647795"/>
                <a:gd name="connsiteY0" fmla="*/ 1389050 h 1389050"/>
                <a:gd name="connsiteX1" fmla="*/ 168811 w 2647795"/>
                <a:gd name="connsiteY1" fmla="*/ 0 h 1389050"/>
                <a:gd name="connsiteX2" fmla="*/ 2550541 w 2647795"/>
                <a:gd name="connsiteY2" fmla="*/ 0 h 1389050"/>
                <a:gd name="connsiteX3" fmla="*/ 2647795 w 2647795"/>
                <a:gd name="connsiteY3" fmla="*/ 1389050 h 1389050"/>
                <a:gd name="connsiteX4" fmla="*/ 0 w 2647795"/>
                <a:gd name="connsiteY4" fmla="*/ 1389050 h 1389050"/>
                <a:gd name="connsiteX0" fmla="*/ 0 w 2592100"/>
                <a:gd name="connsiteY0" fmla="*/ 1381099 h 1389050"/>
                <a:gd name="connsiteX1" fmla="*/ 113116 w 2592100"/>
                <a:gd name="connsiteY1" fmla="*/ 0 h 1389050"/>
                <a:gd name="connsiteX2" fmla="*/ 2494846 w 2592100"/>
                <a:gd name="connsiteY2" fmla="*/ 0 h 1389050"/>
                <a:gd name="connsiteX3" fmla="*/ 2592100 w 2592100"/>
                <a:gd name="connsiteY3" fmla="*/ 1389050 h 1389050"/>
                <a:gd name="connsiteX4" fmla="*/ 0 w 2592100"/>
                <a:gd name="connsiteY4" fmla="*/ 1381099 h 1389050"/>
                <a:gd name="connsiteX0" fmla="*/ 0 w 2568234"/>
                <a:gd name="connsiteY0" fmla="*/ 1381099 h 1389050"/>
                <a:gd name="connsiteX1" fmla="*/ 113116 w 2568234"/>
                <a:gd name="connsiteY1" fmla="*/ 0 h 1389050"/>
                <a:gd name="connsiteX2" fmla="*/ 2494846 w 2568234"/>
                <a:gd name="connsiteY2" fmla="*/ 0 h 1389050"/>
                <a:gd name="connsiteX3" fmla="*/ 2568234 w 2568234"/>
                <a:gd name="connsiteY3" fmla="*/ 1389050 h 1389050"/>
                <a:gd name="connsiteX4" fmla="*/ 0 w 2568234"/>
                <a:gd name="connsiteY4" fmla="*/ 1381099 h 1389050"/>
                <a:gd name="connsiteX0" fmla="*/ 0 w 2573010"/>
                <a:gd name="connsiteY0" fmla="*/ 1381099 h 1389050"/>
                <a:gd name="connsiteX1" fmla="*/ 113116 w 2573010"/>
                <a:gd name="connsiteY1" fmla="*/ 0 h 1389050"/>
                <a:gd name="connsiteX2" fmla="*/ 2494846 w 2573010"/>
                <a:gd name="connsiteY2" fmla="*/ 0 h 1389050"/>
                <a:gd name="connsiteX3" fmla="*/ 2573010 w 2573010"/>
                <a:gd name="connsiteY3" fmla="*/ 1389050 h 1389050"/>
                <a:gd name="connsiteX4" fmla="*/ 0 w 2573010"/>
                <a:gd name="connsiteY4" fmla="*/ 1381099 h 1389050"/>
                <a:gd name="connsiteX0" fmla="*/ 0 w 2573010"/>
                <a:gd name="connsiteY0" fmla="*/ 1381099 h 1381099"/>
                <a:gd name="connsiteX1" fmla="*/ 113116 w 2573010"/>
                <a:gd name="connsiteY1" fmla="*/ 0 h 1381099"/>
                <a:gd name="connsiteX2" fmla="*/ 2494846 w 2573010"/>
                <a:gd name="connsiteY2" fmla="*/ 0 h 1381099"/>
                <a:gd name="connsiteX3" fmla="*/ 2573010 w 2573010"/>
                <a:gd name="connsiteY3" fmla="*/ 1380912 h 1381099"/>
                <a:gd name="connsiteX4" fmla="*/ 0 w 2573010"/>
                <a:gd name="connsiteY4" fmla="*/ 1381099 h 138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010" h="1381099">
                  <a:moveTo>
                    <a:pt x="0" y="1381099"/>
                  </a:moveTo>
                  <a:lnTo>
                    <a:pt x="113116" y="0"/>
                  </a:lnTo>
                  <a:lnTo>
                    <a:pt x="2494846" y="0"/>
                  </a:lnTo>
                  <a:lnTo>
                    <a:pt x="2573010" y="1380912"/>
                  </a:lnTo>
                  <a:lnTo>
                    <a:pt x="0" y="1381099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2942739" y="3390858"/>
              <a:ext cx="2220686" cy="1822493"/>
            </a:xfrm>
            <a:prstGeom prst="roundRect">
              <a:avLst>
                <a:gd name="adj" fmla="val 0"/>
              </a:avLst>
            </a:prstGeom>
            <a:noFill/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1" name="Gerader Verbinder 10"/>
            <p:cNvCxnSpPr/>
            <p:nvPr/>
          </p:nvCxnSpPr>
          <p:spPr>
            <a:xfrm>
              <a:off x="2899798" y="3330822"/>
              <a:ext cx="2428" cy="8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bgerundetes Rechteck 11"/>
            <p:cNvSpPr/>
            <p:nvPr/>
          </p:nvSpPr>
          <p:spPr>
            <a:xfrm flipV="1">
              <a:off x="2899797" y="3337753"/>
              <a:ext cx="2263628" cy="51616"/>
            </a:xfrm>
            <a:prstGeom prst="roundRect">
              <a:avLst>
                <a:gd name="adj" fmla="val 0"/>
              </a:avLst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3" name="Parallelogramm 12"/>
            <p:cNvSpPr/>
            <p:nvPr/>
          </p:nvSpPr>
          <p:spPr>
            <a:xfrm>
              <a:off x="2937896" y="238653"/>
              <a:ext cx="2783454" cy="266472"/>
            </a:xfrm>
            <a:prstGeom prst="parallelogram">
              <a:avLst>
                <a:gd name="adj" fmla="val 21325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4" name="Gerader Verbinder 13"/>
            <p:cNvCxnSpPr/>
            <p:nvPr/>
          </p:nvCxnSpPr>
          <p:spPr>
            <a:xfrm>
              <a:off x="3500438" y="608340"/>
              <a:ext cx="0" cy="2404826"/>
            </a:xfrm>
            <a:prstGeom prst="line">
              <a:avLst/>
            </a:prstGeom>
            <a:ln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arallelogramm 43"/>
            <p:cNvSpPr/>
            <p:nvPr/>
          </p:nvSpPr>
          <p:spPr>
            <a:xfrm>
              <a:off x="3005693" y="957145"/>
              <a:ext cx="2086260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2656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496392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260" h="237099">
                  <a:moveTo>
                    <a:pt x="0" y="237099"/>
                  </a:moveTo>
                  <a:lnTo>
                    <a:pt x="496392" y="0"/>
                  </a:lnTo>
                  <a:lnTo>
                    <a:pt x="2086260" y="0"/>
                  </a:lnTo>
                  <a:cubicBezTo>
                    <a:pt x="2085059" y="79033"/>
                    <a:pt x="2086935" y="158066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6" name="Parallelogramm 44"/>
            <p:cNvSpPr/>
            <p:nvPr/>
          </p:nvSpPr>
          <p:spPr>
            <a:xfrm>
              <a:off x="3005691" y="1663967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9470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3313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3313" y="0"/>
                  </a:lnTo>
                  <a:lnTo>
                    <a:pt x="2086441" y="3078"/>
                  </a:lnTo>
                  <a:cubicBezTo>
                    <a:pt x="2085179" y="81085"/>
                    <a:pt x="2086997" y="159092"/>
                    <a:pt x="2085735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Parallelogramm 16"/>
            <p:cNvSpPr/>
            <p:nvPr/>
          </p:nvSpPr>
          <p:spPr>
            <a:xfrm>
              <a:off x="4083926" y="2363154"/>
              <a:ext cx="1425334" cy="219541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Ecken des Rechtecks auf der gleichen Seite schneiden 17"/>
            <p:cNvSpPr/>
            <p:nvPr/>
          </p:nvSpPr>
          <p:spPr>
            <a:xfrm rot="10800000">
              <a:off x="3046081" y="2581835"/>
              <a:ext cx="956522" cy="607454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9" name="Ecken des Rechtecks auf der gleichen Seite schneiden 18"/>
            <p:cNvSpPr/>
            <p:nvPr/>
          </p:nvSpPr>
          <p:spPr>
            <a:xfrm rot="10800000">
              <a:off x="4083925" y="2581836"/>
              <a:ext cx="956522" cy="607452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0" name="Parallelogramm 19"/>
            <p:cNvSpPr/>
            <p:nvPr/>
          </p:nvSpPr>
          <p:spPr>
            <a:xfrm>
              <a:off x="3047342" y="2360613"/>
              <a:ext cx="1424985" cy="222815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21" name="Gerader Verbinder 20"/>
            <p:cNvCxnSpPr/>
            <p:nvPr/>
          </p:nvCxnSpPr>
          <p:spPr>
            <a:xfrm flipV="1">
              <a:off x="3930977" y="3122670"/>
              <a:ext cx="149422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V="1">
              <a:off x="4007451" y="3081338"/>
              <a:ext cx="72948" cy="3309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V="1">
              <a:off x="4976885" y="3122670"/>
              <a:ext cx="115068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flipV="1">
              <a:off x="5037693" y="3081338"/>
              <a:ext cx="76907" cy="35538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arallelogramm 45"/>
            <p:cNvSpPr/>
            <p:nvPr/>
          </p:nvSpPr>
          <p:spPr>
            <a:xfrm>
              <a:off x="3005691" y="2311920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3363"/>
                <a:gd name="connsiteY0" fmla="*/ 237099 h 237099"/>
                <a:gd name="connsiteX1" fmla="*/ 505628 w 2083363"/>
                <a:gd name="connsiteY1" fmla="*/ 0 h 237099"/>
                <a:gd name="connsiteX2" fmla="*/ 2083363 w 2083363"/>
                <a:gd name="connsiteY2" fmla="*/ 6157 h 237099"/>
                <a:gd name="connsiteX3" fmla="*/ 2082656 w 2083363"/>
                <a:gd name="connsiteY3" fmla="*/ 237099 h 237099"/>
                <a:gd name="connsiteX4" fmla="*/ 0 w 2083363"/>
                <a:gd name="connsiteY4" fmla="*/ 237099 h 237099"/>
                <a:gd name="connsiteX0" fmla="*/ 0 w 2092599"/>
                <a:gd name="connsiteY0" fmla="*/ 237099 h 237099"/>
                <a:gd name="connsiteX1" fmla="*/ 505628 w 2092599"/>
                <a:gd name="connsiteY1" fmla="*/ 0 h 237099"/>
                <a:gd name="connsiteX2" fmla="*/ 2092599 w 2092599"/>
                <a:gd name="connsiteY2" fmla="*/ 6157 h 237099"/>
                <a:gd name="connsiteX3" fmla="*/ 2082656 w 2092599"/>
                <a:gd name="connsiteY3" fmla="*/ 237099 h 237099"/>
                <a:gd name="connsiteX4" fmla="*/ 0 w 2092599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6391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6391" y="0"/>
                  </a:lnTo>
                  <a:lnTo>
                    <a:pt x="2086441" y="6157"/>
                  </a:lnTo>
                  <a:cubicBezTo>
                    <a:pt x="2086205" y="83138"/>
                    <a:pt x="2085970" y="160118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6" name="Parallelogramm 40"/>
            <p:cNvSpPr/>
            <p:nvPr/>
          </p:nvSpPr>
          <p:spPr>
            <a:xfrm rot="5400000">
              <a:off x="2955670" y="2460373"/>
              <a:ext cx="4987401" cy="543960"/>
            </a:xfrm>
            <a:custGeom>
              <a:avLst/>
              <a:gdLst>
                <a:gd name="connsiteX0" fmla="*/ 0 w 4733396"/>
                <a:gd name="connsiteY0" fmla="*/ 547135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0 w 4733396"/>
                <a:gd name="connsiteY4" fmla="*/ 547135 h 547135"/>
                <a:gd name="connsiteX0" fmla="*/ 257177 w 4733396"/>
                <a:gd name="connsiteY0" fmla="*/ 543960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257177 w 4733396"/>
                <a:gd name="connsiteY4" fmla="*/ 543960 h 547135"/>
                <a:gd name="connsiteX0" fmla="*/ 257177 w 4996924"/>
                <a:gd name="connsiteY0" fmla="*/ 543960 h 550310"/>
                <a:gd name="connsiteX1" fmla="*/ 0 w 4996924"/>
                <a:gd name="connsiteY1" fmla="*/ 0 h 550310"/>
                <a:gd name="connsiteX2" fmla="*/ 4733396 w 4996924"/>
                <a:gd name="connsiteY2" fmla="*/ 0 h 550310"/>
                <a:gd name="connsiteX3" fmla="*/ 4996924 w 4996924"/>
                <a:gd name="connsiteY3" fmla="*/ 550310 h 550310"/>
                <a:gd name="connsiteX4" fmla="*/ 257177 w 4996924"/>
                <a:gd name="connsiteY4" fmla="*/ 543960 h 550310"/>
                <a:gd name="connsiteX0" fmla="*/ 257177 w 4993749"/>
                <a:gd name="connsiteY0" fmla="*/ 543960 h 550310"/>
                <a:gd name="connsiteX1" fmla="*/ 0 w 4993749"/>
                <a:gd name="connsiteY1" fmla="*/ 0 h 550310"/>
                <a:gd name="connsiteX2" fmla="*/ 4733396 w 4993749"/>
                <a:gd name="connsiteY2" fmla="*/ 0 h 550310"/>
                <a:gd name="connsiteX3" fmla="*/ 4993749 w 4993749"/>
                <a:gd name="connsiteY3" fmla="*/ 550310 h 550310"/>
                <a:gd name="connsiteX4" fmla="*/ 257177 w 4993749"/>
                <a:gd name="connsiteY4" fmla="*/ 543960 h 550310"/>
                <a:gd name="connsiteX0" fmla="*/ 257177 w 4987402"/>
                <a:gd name="connsiteY0" fmla="*/ 543960 h 550310"/>
                <a:gd name="connsiteX1" fmla="*/ 0 w 4987402"/>
                <a:gd name="connsiteY1" fmla="*/ 0 h 550310"/>
                <a:gd name="connsiteX2" fmla="*/ 4733396 w 4987402"/>
                <a:gd name="connsiteY2" fmla="*/ 0 h 550310"/>
                <a:gd name="connsiteX3" fmla="*/ 4987402 w 4987402"/>
                <a:gd name="connsiteY3" fmla="*/ 550310 h 550310"/>
                <a:gd name="connsiteX4" fmla="*/ 257177 w 4987402"/>
                <a:gd name="connsiteY4" fmla="*/ 543960 h 550310"/>
                <a:gd name="connsiteX0" fmla="*/ 257177 w 4993768"/>
                <a:gd name="connsiteY0" fmla="*/ 543960 h 550310"/>
                <a:gd name="connsiteX1" fmla="*/ 0 w 4993768"/>
                <a:gd name="connsiteY1" fmla="*/ 0 h 550310"/>
                <a:gd name="connsiteX2" fmla="*/ 4733396 w 4993768"/>
                <a:gd name="connsiteY2" fmla="*/ 0 h 550310"/>
                <a:gd name="connsiteX3" fmla="*/ 4993768 w 4993768"/>
                <a:gd name="connsiteY3" fmla="*/ 550310 h 550310"/>
                <a:gd name="connsiteX4" fmla="*/ 257177 w 4993768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47135"/>
                <a:gd name="connsiteX1" fmla="*/ 0 w 5000134"/>
                <a:gd name="connsiteY1" fmla="*/ 0 h 547135"/>
                <a:gd name="connsiteX2" fmla="*/ 4733396 w 5000134"/>
                <a:gd name="connsiteY2" fmla="*/ 0 h 547135"/>
                <a:gd name="connsiteX3" fmla="*/ 5000134 w 5000134"/>
                <a:gd name="connsiteY3" fmla="*/ 547135 h 547135"/>
                <a:gd name="connsiteX4" fmla="*/ 257177 w 5000134"/>
                <a:gd name="connsiteY4" fmla="*/ 543960 h 547135"/>
                <a:gd name="connsiteX0" fmla="*/ 257177 w 5000137"/>
                <a:gd name="connsiteY0" fmla="*/ 543960 h 543960"/>
                <a:gd name="connsiteX1" fmla="*/ 0 w 5000137"/>
                <a:gd name="connsiteY1" fmla="*/ 0 h 543960"/>
                <a:gd name="connsiteX2" fmla="*/ 4733396 w 5000137"/>
                <a:gd name="connsiteY2" fmla="*/ 0 h 543960"/>
                <a:gd name="connsiteX3" fmla="*/ 5000137 w 5000137"/>
                <a:gd name="connsiteY3" fmla="*/ 540785 h 543960"/>
                <a:gd name="connsiteX4" fmla="*/ 257177 w 5000137"/>
                <a:gd name="connsiteY4" fmla="*/ 543960 h 54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137" h="543960">
                  <a:moveTo>
                    <a:pt x="257177" y="543960"/>
                  </a:moveTo>
                  <a:lnTo>
                    <a:pt x="0" y="0"/>
                  </a:lnTo>
                  <a:lnTo>
                    <a:pt x="4733396" y="0"/>
                  </a:lnTo>
                  <a:lnTo>
                    <a:pt x="5000137" y="540785"/>
                  </a:lnTo>
                  <a:lnTo>
                    <a:pt x="257177" y="5439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7" name="Ecken des Rechtecks auf der gleichen Seite schneiden 26"/>
            <p:cNvSpPr/>
            <p:nvPr/>
          </p:nvSpPr>
          <p:spPr>
            <a:xfrm rot="10800000">
              <a:off x="2994373" y="3536241"/>
              <a:ext cx="2120230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8" name="Ecken des Rechtecks auf der gleichen Seite schneiden 27"/>
            <p:cNvSpPr/>
            <p:nvPr/>
          </p:nvSpPr>
          <p:spPr>
            <a:xfrm rot="10800000">
              <a:off x="2994374" y="3954690"/>
              <a:ext cx="2120228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9" name="Ecken des Rechtecks auf der gleichen Seite schneiden 28"/>
            <p:cNvSpPr/>
            <p:nvPr/>
          </p:nvSpPr>
          <p:spPr>
            <a:xfrm rot="10800000">
              <a:off x="2994375" y="4371937"/>
              <a:ext cx="2120226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0" name="Ecken des Rechtecks auf der gleichen Seite schneiden 29"/>
            <p:cNvSpPr/>
            <p:nvPr/>
          </p:nvSpPr>
          <p:spPr>
            <a:xfrm rot="10800000">
              <a:off x="2994377" y="4787106"/>
              <a:ext cx="2120223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31" name="Gerader Verbinder 30"/>
            <p:cNvCxnSpPr/>
            <p:nvPr/>
          </p:nvCxnSpPr>
          <p:spPr>
            <a:xfrm flipV="1">
              <a:off x="3005391" y="3903506"/>
              <a:ext cx="78210" cy="4790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V="1">
              <a:off x="3005392" y="3461935"/>
              <a:ext cx="148927" cy="708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 flipV="1">
              <a:off x="2997201" y="4322774"/>
              <a:ext cx="71438" cy="421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 flipV="1">
              <a:off x="3000607" y="4729536"/>
              <a:ext cx="82995" cy="56707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uppieren 34"/>
            <p:cNvGrpSpPr/>
            <p:nvPr/>
          </p:nvGrpSpPr>
          <p:grpSpPr>
            <a:xfrm>
              <a:off x="3884485" y="3666851"/>
              <a:ext cx="236236" cy="73633"/>
              <a:chOff x="2208140" y="6286500"/>
              <a:chExt cx="236236" cy="126253"/>
            </a:xfrm>
          </p:grpSpPr>
          <p:cxnSp>
            <p:nvCxnSpPr>
              <p:cNvPr id="83" name="Gerader Verbinder 82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84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ieren 35"/>
            <p:cNvGrpSpPr/>
            <p:nvPr/>
          </p:nvGrpSpPr>
          <p:grpSpPr>
            <a:xfrm>
              <a:off x="3878343" y="4109567"/>
              <a:ext cx="236236" cy="73633"/>
              <a:chOff x="2208140" y="6286500"/>
              <a:chExt cx="236236" cy="126253"/>
            </a:xfrm>
          </p:grpSpPr>
          <p:cxnSp>
            <p:nvCxnSpPr>
              <p:cNvPr id="80" name="Gerader Verbinder 79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80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81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ieren 36"/>
            <p:cNvGrpSpPr/>
            <p:nvPr/>
          </p:nvGrpSpPr>
          <p:grpSpPr>
            <a:xfrm>
              <a:off x="3884485" y="4515652"/>
              <a:ext cx="236236" cy="73633"/>
              <a:chOff x="2208140" y="6286500"/>
              <a:chExt cx="236236" cy="126253"/>
            </a:xfrm>
          </p:grpSpPr>
          <p:cxnSp>
            <p:nvCxnSpPr>
              <p:cNvPr id="77" name="Gerader Verbinder 76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ieren 37"/>
            <p:cNvGrpSpPr/>
            <p:nvPr/>
          </p:nvGrpSpPr>
          <p:grpSpPr>
            <a:xfrm>
              <a:off x="3878343" y="4919101"/>
              <a:ext cx="236236" cy="73633"/>
              <a:chOff x="2208140" y="6286500"/>
              <a:chExt cx="236236" cy="126253"/>
            </a:xfrm>
          </p:grpSpPr>
          <p:cxnSp>
            <p:nvCxnSpPr>
              <p:cNvPr id="74" name="Gerader Verbinder 73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hteck 50"/>
            <p:cNvSpPr/>
            <p:nvPr/>
          </p:nvSpPr>
          <p:spPr>
            <a:xfrm>
              <a:off x="1706308" y="898094"/>
              <a:ext cx="1046991" cy="264022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0 h 264022"/>
                <a:gd name="connsiteX1" fmla="*/ 1046991 w 1046991"/>
                <a:gd name="connsiteY1" fmla="*/ 38911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64022">
                  <a:moveTo>
                    <a:pt x="0" y="0"/>
                  </a:moveTo>
                  <a:lnTo>
                    <a:pt x="1046991" y="38911"/>
                  </a:lnTo>
                  <a:lnTo>
                    <a:pt x="1046991" y="264022"/>
                  </a:lnTo>
                  <a:lnTo>
                    <a:pt x="9728" y="244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0" name="Gerader Verbinder 39"/>
            <p:cNvCxnSpPr>
              <a:stCxn id="39" idx="0"/>
            </p:cNvCxnSpPr>
            <p:nvPr/>
          </p:nvCxnSpPr>
          <p:spPr>
            <a:xfrm>
              <a:off x="1706308" y="898094"/>
              <a:ext cx="0" cy="259654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 flipH="1">
              <a:off x="2746229" y="94113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>
              <a:off x="1706308" y="1157748"/>
              <a:ext cx="1039921" cy="1815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50"/>
            <p:cNvSpPr/>
            <p:nvPr/>
          </p:nvSpPr>
          <p:spPr>
            <a:xfrm>
              <a:off x="1712068" y="1824483"/>
              <a:ext cx="1017352" cy="241433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0 w 1046991"/>
                <a:gd name="connsiteY0" fmla="*/ 0 h 244933"/>
                <a:gd name="connsiteX1" fmla="*/ 1046991 w 1046991"/>
                <a:gd name="connsiteY1" fmla="*/ 10094 h 244933"/>
                <a:gd name="connsiteX2" fmla="*/ 1046991 w 1046991"/>
                <a:gd name="connsiteY2" fmla="*/ 244933 h 244933"/>
                <a:gd name="connsiteX3" fmla="*/ 9728 w 1046991"/>
                <a:gd name="connsiteY3" fmla="*/ 225478 h 244933"/>
                <a:gd name="connsiteX4" fmla="*/ 0 w 1046991"/>
                <a:gd name="connsiteY4" fmla="*/ 0 h 244933"/>
                <a:gd name="connsiteX0" fmla="*/ 0 w 1046991"/>
                <a:gd name="connsiteY0" fmla="*/ 0 h 255466"/>
                <a:gd name="connsiteX1" fmla="*/ 1046991 w 1046991"/>
                <a:gd name="connsiteY1" fmla="*/ 20627 h 255466"/>
                <a:gd name="connsiteX2" fmla="*/ 1046991 w 1046991"/>
                <a:gd name="connsiteY2" fmla="*/ 255466 h 255466"/>
                <a:gd name="connsiteX3" fmla="*/ 9728 w 1046991"/>
                <a:gd name="connsiteY3" fmla="*/ 236011 h 255466"/>
                <a:gd name="connsiteX4" fmla="*/ 0 w 1046991"/>
                <a:gd name="connsiteY4" fmla="*/ 0 h 255466"/>
                <a:gd name="connsiteX0" fmla="*/ 0 w 1046991"/>
                <a:gd name="connsiteY0" fmla="*/ 0 h 248444"/>
                <a:gd name="connsiteX1" fmla="*/ 1046991 w 1046991"/>
                <a:gd name="connsiteY1" fmla="*/ 13605 h 248444"/>
                <a:gd name="connsiteX2" fmla="*/ 1046991 w 1046991"/>
                <a:gd name="connsiteY2" fmla="*/ 248444 h 248444"/>
                <a:gd name="connsiteX3" fmla="*/ 9728 w 1046991"/>
                <a:gd name="connsiteY3" fmla="*/ 228989 h 248444"/>
                <a:gd name="connsiteX4" fmla="*/ 0 w 1046991"/>
                <a:gd name="connsiteY4" fmla="*/ 0 h 24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48444">
                  <a:moveTo>
                    <a:pt x="0" y="0"/>
                  </a:moveTo>
                  <a:lnTo>
                    <a:pt x="1046991" y="13605"/>
                  </a:lnTo>
                  <a:lnTo>
                    <a:pt x="1046991" y="248444"/>
                  </a:lnTo>
                  <a:lnTo>
                    <a:pt x="9728" y="228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4" name="Gerader Verbinder 43"/>
            <p:cNvCxnSpPr/>
            <p:nvPr/>
          </p:nvCxnSpPr>
          <p:spPr>
            <a:xfrm flipH="1">
              <a:off x="1699817" y="182546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 flipH="1">
              <a:off x="2739738" y="183932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1700109" y="2060306"/>
              <a:ext cx="1039943" cy="1296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eck 50"/>
            <p:cNvSpPr/>
            <p:nvPr/>
          </p:nvSpPr>
          <p:spPr>
            <a:xfrm>
              <a:off x="1706009" y="2858243"/>
              <a:ext cx="1040219" cy="250290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10293 w 1057284"/>
                <a:gd name="connsiteY0" fmla="*/ 847 h 245414"/>
                <a:gd name="connsiteX1" fmla="*/ 1057284 w 1057284"/>
                <a:gd name="connsiteY1" fmla="*/ 0 h 245414"/>
                <a:gd name="connsiteX2" fmla="*/ 1057284 w 1057284"/>
                <a:gd name="connsiteY2" fmla="*/ 234839 h 245414"/>
                <a:gd name="connsiteX3" fmla="*/ 0 w 1057284"/>
                <a:gd name="connsiteY3" fmla="*/ 245414 h 245414"/>
                <a:gd name="connsiteX4" fmla="*/ 10293 w 1057284"/>
                <a:gd name="connsiteY4" fmla="*/ 847 h 245414"/>
                <a:gd name="connsiteX0" fmla="*/ 0 w 1067012"/>
                <a:gd name="connsiteY0" fmla="*/ 1085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10856 h 245414"/>
                <a:gd name="connsiteX0" fmla="*/ 0 w 1067012"/>
                <a:gd name="connsiteY0" fmla="*/ 3087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30876 h 245414"/>
                <a:gd name="connsiteX0" fmla="*/ 0 w 1070523"/>
                <a:gd name="connsiteY0" fmla="*/ 17494 h 245414"/>
                <a:gd name="connsiteX1" fmla="*/ 1070523 w 1070523"/>
                <a:gd name="connsiteY1" fmla="*/ 0 h 245414"/>
                <a:gd name="connsiteX2" fmla="*/ 1070523 w 1070523"/>
                <a:gd name="connsiteY2" fmla="*/ 234839 h 245414"/>
                <a:gd name="connsiteX3" fmla="*/ 13239 w 1070523"/>
                <a:gd name="connsiteY3" fmla="*/ 245414 h 245414"/>
                <a:gd name="connsiteX4" fmla="*/ 0 w 1070523"/>
                <a:gd name="connsiteY4" fmla="*/ 17494 h 24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523" h="245414">
                  <a:moveTo>
                    <a:pt x="0" y="17494"/>
                  </a:moveTo>
                  <a:lnTo>
                    <a:pt x="1070523" y="0"/>
                  </a:lnTo>
                  <a:lnTo>
                    <a:pt x="1070523" y="234839"/>
                  </a:lnTo>
                  <a:lnTo>
                    <a:pt x="13239" y="245414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4578616" y="3501366"/>
              <a:ext cx="592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 smtClean="0">
                  <a:solidFill>
                    <a:schemeClr val="accent1">
                      <a:lumMod val="50000"/>
                    </a:schemeClr>
                  </a:solidFill>
                </a:rPr>
                <a:t>***</a:t>
              </a:r>
              <a:endParaRPr lang="de-AT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49" name="Gruppieren 48"/>
            <p:cNvGrpSpPr/>
            <p:nvPr/>
          </p:nvGrpSpPr>
          <p:grpSpPr>
            <a:xfrm>
              <a:off x="6062561" y="236345"/>
              <a:ext cx="1895629" cy="5157869"/>
              <a:chOff x="177954" y="228971"/>
              <a:chExt cx="1895629" cy="5157869"/>
            </a:xfrm>
          </p:grpSpPr>
          <p:cxnSp>
            <p:nvCxnSpPr>
              <p:cNvPr id="60" name="Gerader Verbinder 59"/>
              <p:cNvCxnSpPr/>
              <p:nvPr/>
            </p:nvCxnSpPr>
            <p:spPr>
              <a:xfrm>
                <a:off x="769013" y="233085"/>
                <a:ext cx="0" cy="4572000"/>
              </a:xfrm>
              <a:prstGeom prst="line">
                <a:avLst/>
              </a:prstGeom>
              <a:ln w="9525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arallelogramm 60"/>
              <p:cNvSpPr/>
              <p:nvPr/>
            </p:nvSpPr>
            <p:spPr>
              <a:xfrm>
                <a:off x="188913" y="1430740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2" name="Parallelogramm 61"/>
              <p:cNvSpPr/>
              <p:nvPr/>
            </p:nvSpPr>
            <p:spPr>
              <a:xfrm>
                <a:off x="178523" y="228971"/>
                <a:ext cx="1886072" cy="287338"/>
              </a:xfrm>
              <a:prstGeom prst="parallelogram">
                <a:avLst>
                  <a:gd name="adj" fmla="val 20335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3" name="Parallelogramm 62"/>
              <p:cNvSpPr/>
              <p:nvPr/>
            </p:nvSpPr>
            <p:spPr>
              <a:xfrm>
                <a:off x="179417" y="4796881"/>
                <a:ext cx="1871662" cy="287338"/>
              </a:xfrm>
              <a:prstGeom prst="parallelogram">
                <a:avLst>
                  <a:gd name="adj" fmla="val 203350"/>
                </a:avLst>
              </a:prstGeom>
              <a:noFill/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4" name="Parallelogramm 63"/>
              <p:cNvSpPr/>
              <p:nvPr/>
            </p:nvSpPr>
            <p:spPr>
              <a:xfrm>
                <a:off x="188913" y="2525913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5" name="Parallelogramm 64"/>
              <p:cNvSpPr/>
              <p:nvPr/>
            </p:nvSpPr>
            <p:spPr>
              <a:xfrm>
                <a:off x="184612" y="3621087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6" name="Rechteck 65"/>
              <p:cNvSpPr/>
              <p:nvPr/>
            </p:nvSpPr>
            <p:spPr>
              <a:xfrm>
                <a:off x="177954" y="5097463"/>
                <a:ext cx="45719" cy="279728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7" name="Parallelogramm 34"/>
              <p:cNvSpPr/>
              <p:nvPr/>
            </p:nvSpPr>
            <p:spPr>
              <a:xfrm rot="5400000" flipV="1">
                <a:off x="102282" y="5214312"/>
                <a:ext cx="298195" cy="46862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8" name="Rechteck 67"/>
              <p:cNvSpPr/>
              <p:nvPr/>
            </p:nvSpPr>
            <p:spPr>
              <a:xfrm>
                <a:off x="1967906" y="4815077"/>
                <a:ext cx="45719" cy="293322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9" name="Parallelogramm 34"/>
              <p:cNvSpPr/>
              <p:nvPr/>
            </p:nvSpPr>
            <p:spPr>
              <a:xfrm rot="5400000" flipV="1">
                <a:off x="1896148" y="4931707"/>
                <a:ext cx="309152" cy="45719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1419212" y="5102049"/>
                <a:ext cx="56360" cy="269423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1" name="Parallelogramm 34"/>
              <p:cNvSpPr/>
              <p:nvPr/>
            </p:nvSpPr>
            <p:spPr>
              <a:xfrm rot="5400000" flipV="1">
                <a:off x="1352789" y="5207677"/>
                <a:ext cx="288366" cy="59478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  <a:gd name="connsiteX0" fmla="*/ 0 w 350776"/>
                  <a:gd name="connsiteY0" fmla="*/ 45720 h 45720"/>
                  <a:gd name="connsiteX1" fmla="*/ 19897 w 350776"/>
                  <a:gd name="connsiteY1" fmla="*/ 1 h 45720"/>
                  <a:gd name="connsiteX2" fmla="*/ 350776 w 350776"/>
                  <a:gd name="connsiteY2" fmla="*/ 0 h 45720"/>
                  <a:gd name="connsiteX3" fmla="*/ 329895 w 350776"/>
                  <a:gd name="connsiteY3" fmla="*/ 45717 h 45720"/>
                  <a:gd name="connsiteX4" fmla="*/ 0 w 350776"/>
                  <a:gd name="connsiteY4" fmla="*/ 45720 h 45720"/>
                  <a:gd name="connsiteX0" fmla="*/ 0 w 347627"/>
                  <a:gd name="connsiteY0" fmla="*/ 45720 h 45720"/>
                  <a:gd name="connsiteX1" fmla="*/ 19897 w 347627"/>
                  <a:gd name="connsiteY1" fmla="*/ 1 h 45720"/>
                  <a:gd name="connsiteX2" fmla="*/ 347627 w 347627"/>
                  <a:gd name="connsiteY2" fmla="*/ 0 h 45720"/>
                  <a:gd name="connsiteX3" fmla="*/ 329895 w 347627"/>
                  <a:gd name="connsiteY3" fmla="*/ 45717 h 45720"/>
                  <a:gd name="connsiteX4" fmla="*/ 0 w 347627"/>
                  <a:gd name="connsiteY4" fmla="*/ 45720 h 45720"/>
                  <a:gd name="connsiteX0" fmla="*/ 0 w 350814"/>
                  <a:gd name="connsiteY0" fmla="*/ 45720 h 45720"/>
                  <a:gd name="connsiteX1" fmla="*/ 19897 w 350814"/>
                  <a:gd name="connsiteY1" fmla="*/ 1 h 45720"/>
                  <a:gd name="connsiteX2" fmla="*/ 350814 w 350814"/>
                  <a:gd name="connsiteY2" fmla="*/ 0 h 45720"/>
                  <a:gd name="connsiteX3" fmla="*/ 329895 w 350814"/>
                  <a:gd name="connsiteY3" fmla="*/ 45717 h 45720"/>
                  <a:gd name="connsiteX4" fmla="*/ 0 w 350814"/>
                  <a:gd name="connsiteY4" fmla="*/ 4572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814" h="45720">
                    <a:moveTo>
                      <a:pt x="0" y="45720"/>
                    </a:moveTo>
                    <a:lnTo>
                      <a:pt x="19897" y="1"/>
                    </a:lnTo>
                    <a:lnTo>
                      <a:pt x="350814" y="0"/>
                    </a:lnTo>
                    <a:lnTo>
                      <a:pt x="329895" y="45717"/>
                    </a:lnTo>
                    <a:lnTo>
                      <a:pt x="0" y="45720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2" name="Parallelogramm 71"/>
              <p:cNvSpPr/>
              <p:nvPr/>
            </p:nvSpPr>
            <p:spPr>
              <a:xfrm rot="16200000" flipV="1">
                <a:off x="-656874" y="2377722"/>
                <a:ext cx="4860924" cy="578555"/>
              </a:xfrm>
              <a:prstGeom prst="parallelogram">
                <a:avLst>
                  <a:gd name="adj" fmla="val 4890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3" name="Rechteck 72"/>
              <p:cNvSpPr/>
              <p:nvPr/>
            </p:nvSpPr>
            <p:spPr>
              <a:xfrm>
                <a:off x="188913" y="527326"/>
                <a:ext cx="1295400" cy="4570137"/>
              </a:xfrm>
              <a:prstGeom prst="rect">
                <a:avLst/>
              </a:prstGeom>
              <a:noFill/>
              <a:ln w="635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50" name="Gerader Verbinder 49"/>
            <p:cNvCxnSpPr/>
            <p:nvPr/>
          </p:nvCxnSpPr>
          <p:spPr>
            <a:xfrm flipH="1">
              <a:off x="2742983" y="2873694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 flipV="1">
              <a:off x="1699817" y="3108533"/>
              <a:ext cx="1039921" cy="773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 flipH="1">
              <a:off x="1703062" y="287929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761" y="3726146"/>
              <a:ext cx="186768" cy="524728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5834" y="1992030"/>
              <a:ext cx="177875" cy="542518"/>
            </a:xfrm>
            <a:prstGeom prst="rect">
              <a:avLst/>
            </a:prstGeom>
          </p:spPr>
        </p:pic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5834" y="1349751"/>
              <a:ext cx="177873" cy="524728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5834" y="640986"/>
              <a:ext cx="177875" cy="542518"/>
            </a:xfrm>
            <a:prstGeom prst="rect">
              <a:avLst/>
            </a:prstGeom>
          </p:spPr>
        </p:pic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7007" y="1228058"/>
              <a:ext cx="184545" cy="542516"/>
            </a:xfrm>
            <a:prstGeom prst="rect">
              <a:avLst/>
            </a:prstGeom>
          </p:spPr>
        </p:pic>
        <p:pic>
          <p:nvPicPr>
            <p:cNvPr id="58" name="Grafik 5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0799" y="2610427"/>
              <a:ext cx="177049" cy="540000"/>
            </a:xfrm>
            <a:prstGeom prst="rect">
              <a:avLst/>
            </a:prstGeom>
          </p:spPr>
        </p:pic>
        <p:cxnSp>
          <p:nvCxnSpPr>
            <p:cNvPr id="59" name="Gerader Verbinder 58"/>
            <p:cNvCxnSpPr/>
            <p:nvPr/>
          </p:nvCxnSpPr>
          <p:spPr>
            <a:xfrm flipH="1">
              <a:off x="5121980" y="2283300"/>
              <a:ext cx="282" cy="91528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Grafik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73" y="2002655"/>
            <a:ext cx="615251" cy="93650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26" y="1610706"/>
            <a:ext cx="370093" cy="4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173" y="2948671"/>
            <a:ext cx="709287" cy="56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94" y="2377441"/>
            <a:ext cx="538401" cy="5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94" y="1782972"/>
            <a:ext cx="734701" cy="23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15" y="2021331"/>
            <a:ext cx="678495" cy="95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69" y="3668541"/>
            <a:ext cx="502657" cy="52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48" y="3308886"/>
            <a:ext cx="373746" cy="78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11" y="2868502"/>
            <a:ext cx="513120" cy="57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6" descr="N:\H813\SCRATCH\Simon\LM Lagerung\verwendet\käse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96" y="2172768"/>
            <a:ext cx="754480" cy="65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0501" y="3661650"/>
            <a:ext cx="574867" cy="4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N:\H813\SCRATCH\Simon\LM Lagerung\verwendet\steak-300px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96" y="4228793"/>
            <a:ext cx="2066074" cy="2287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" name="Grafik 95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92" y="228702"/>
            <a:ext cx="1981031" cy="2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9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982896" y="1059246"/>
            <a:ext cx="6962870" cy="5522833"/>
            <a:chOff x="1418870" y="236345"/>
            <a:chExt cx="6539320" cy="5157869"/>
          </a:xfrm>
        </p:grpSpPr>
        <p:sp>
          <p:nvSpPr>
            <p:cNvPr id="5" name="Abgerundetes Rechteck 4"/>
            <p:cNvSpPr/>
            <p:nvPr/>
          </p:nvSpPr>
          <p:spPr>
            <a:xfrm>
              <a:off x="2942739" y="527326"/>
              <a:ext cx="2220686" cy="278912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3005392" y="609828"/>
              <a:ext cx="2088612" cy="2624116"/>
            </a:xfrm>
            <a:prstGeom prst="roundRect">
              <a:avLst>
                <a:gd name="adj" fmla="val 490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Parallelogramm 6"/>
            <p:cNvSpPr/>
            <p:nvPr/>
          </p:nvSpPr>
          <p:spPr>
            <a:xfrm rot="10390653">
              <a:off x="1418870" y="3423585"/>
              <a:ext cx="1578543" cy="1866454"/>
            </a:xfrm>
            <a:custGeom>
              <a:avLst/>
              <a:gdLst>
                <a:gd name="connsiteX0" fmla="*/ 0 w 1598918"/>
                <a:gd name="connsiteY0" fmla="*/ 1819566 h 1819566"/>
                <a:gd name="connsiteX1" fmla="*/ 213120 w 1598918"/>
                <a:gd name="connsiteY1" fmla="*/ 0 h 1819566"/>
                <a:gd name="connsiteX2" fmla="*/ 1598918 w 1598918"/>
                <a:gd name="connsiteY2" fmla="*/ 0 h 1819566"/>
                <a:gd name="connsiteX3" fmla="*/ 1385798 w 1598918"/>
                <a:gd name="connsiteY3" fmla="*/ 1819566 h 1819566"/>
                <a:gd name="connsiteX4" fmla="*/ 0 w 1598918"/>
                <a:gd name="connsiteY4" fmla="*/ 1819566 h 1819566"/>
                <a:gd name="connsiteX0" fmla="*/ 0 w 1598918"/>
                <a:gd name="connsiteY0" fmla="*/ 1819566 h 1880836"/>
                <a:gd name="connsiteX1" fmla="*/ 213120 w 1598918"/>
                <a:gd name="connsiteY1" fmla="*/ 0 h 1880836"/>
                <a:gd name="connsiteX2" fmla="*/ 1598918 w 1598918"/>
                <a:gd name="connsiteY2" fmla="*/ 0 h 1880836"/>
                <a:gd name="connsiteX3" fmla="*/ 1362452 w 1598918"/>
                <a:gd name="connsiteY3" fmla="*/ 1880836 h 1880836"/>
                <a:gd name="connsiteX4" fmla="*/ 0 w 1598918"/>
                <a:gd name="connsiteY4" fmla="*/ 1819566 h 1880836"/>
                <a:gd name="connsiteX0" fmla="*/ 0 w 1598918"/>
                <a:gd name="connsiteY0" fmla="*/ 1819566 h 1882726"/>
                <a:gd name="connsiteX1" fmla="*/ 213120 w 1598918"/>
                <a:gd name="connsiteY1" fmla="*/ 0 h 1882726"/>
                <a:gd name="connsiteX2" fmla="*/ 1598918 w 1598918"/>
                <a:gd name="connsiteY2" fmla="*/ 0 h 1882726"/>
                <a:gd name="connsiteX3" fmla="*/ 1378242 w 1598918"/>
                <a:gd name="connsiteY3" fmla="*/ 1882726 h 1882726"/>
                <a:gd name="connsiteX4" fmla="*/ 0 w 1598918"/>
                <a:gd name="connsiteY4" fmla="*/ 1819566 h 18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8918" h="1882726">
                  <a:moveTo>
                    <a:pt x="0" y="1819566"/>
                  </a:moveTo>
                  <a:lnTo>
                    <a:pt x="213120" y="0"/>
                  </a:lnTo>
                  <a:lnTo>
                    <a:pt x="1598918" y="0"/>
                  </a:lnTo>
                  <a:lnTo>
                    <a:pt x="1378242" y="1882726"/>
                  </a:lnTo>
                  <a:lnTo>
                    <a:pt x="0" y="1819566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2994377" y="3461935"/>
              <a:ext cx="2120227" cy="1693844"/>
            </a:xfrm>
            <a:prstGeom prst="roundRect">
              <a:avLst>
                <a:gd name="adj" fmla="val 223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" name="Trapezoid 9"/>
            <p:cNvSpPr/>
            <p:nvPr/>
          </p:nvSpPr>
          <p:spPr>
            <a:xfrm rot="5400000">
              <a:off x="696452" y="1229873"/>
              <a:ext cx="3023700" cy="1349330"/>
            </a:xfrm>
            <a:custGeom>
              <a:avLst/>
              <a:gdLst>
                <a:gd name="connsiteX0" fmla="*/ 0 w 2719352"/>
                <a:gd name="connsiteY0" fmla="*/ 1389050 h 1389050"/>
                <a:gd name="connsiteX1" fmla="*/ 168811 w 2719352"/>
                <a:gd name="connsiteY1" fmla="*/ 0 h 1389050"/>
                <a:gd name="connsiteX2" fmla="*/ 2550541 w 2719352"/>
                <a:gd name="connsiteY2" fmla="*/ 0 h 1389050"/>
                <a:gd name="connsiteX3" fmla="*/ 2719352 w 2719352"/>
                <a:gd name="connsiteY3" fmla="*/ 1389050 h 1389050"/>
                <a:gd name="connsiteX4" fmla="*/ 0 w 2719352"/>
                <a:gd name="connsiteY4" fmla="*/ 1389050 h 1389050"/>
                <a:gd name="connsiteX0" fmla="*/ 0 w 2639839"/>
                <a:gd name="connsiteY0" fmla="*/ 1389050 h 1389050"/>
                <a:gd name="connsiteX1" fmla="*/ 168811 w 2639839"/>
                <a:gd name="connsiteY1" fmla="*/ 0 h 1389050"/>
                <a:gd name="connsiteX2" fmla="*/ 2550541 w 2639839"/>
                <a:gd name="connsiteY2" fmla="*/ 0 h 1389050"/>
                <a:gd name="connsiteX3" fmla="*/ 2639839 w 2639839"/>
                <a:gd name="connsiteY3" fmla="*/ 1389050 h 1389050"/>
                <a:gd name="connsiteX4" fmla="*/ 0 w 2639839"/>
                <a:gd name="connsiteY4" fmla="*/ 1389050 h 1389050"/>
                <a:gd name="connsiteX0" fmla="*/ 0 w 2647795"/>
                <a:gd name="connsiteY0" fmla="*/ 1389050 h 1389050"/>
                <a:gd name="connsiteX1" fmla="*/ 168811 w 2647795"/>
                <a:gd name="connsiteY1" fmla="*/ 0 h 1389050"/>
                <a:gd name="connsiteX2" fmla="*/ 2550541 w 2647795"/>
                <a:gd name="connsiteY2" fmla="*/ 0 h 1389050"/>
                <a:gd name="connsiteX3" fmla="*/ 2647795 w 2647795"/>
                <a:gd name="connsiteY3" fmla="*/ 1389050 h 1389050"/>
                <a:gd name="connsiteX4" fmla="*/ 0 w 2647795"/>
                <a:gd name="connsiteY4" fmla="*/ 1389050 h 1389050"/>
                <a:gd name="connsiteX0" fmla="*/ 0 w 2592100"/>
                <a:gd name="connsiteY0" fmla="*/ 1381099 h 1389050"/>
                <a:gd name="connsiteX1" fmla="*/ 113116 w 2592100"/>
                <a:gd name="connsiteY1" fmla="*/ 0 h 1389050"/>
                <a:gd name="connsiteX2" fmla="*/ 2494846 w 2592100"/>
                <a:gd name="connsiteY2" fmla="*/ 0 h 1389050"/>
                <a:gd name="connsiteX3" fmla="*/ 2592100 w 2592100"/>
                <a:gd name="connsiteY3" fmla="*/ 1389050 h 1389050"/>
                <a:gd name="connsiteX4" fmla="*/ 0 w 2592100"/>
                <a:gd name="connsiteY4" fmla="*/ 1381099 h 1389050"/>
                <a:gd name="connsiteX0" fmla="*/ 0 w 2568234"/>
                <a:gd name="connsiteY0" fmla="*/ 1381099 h 1389050"/>
                <a:gd name="connsiteX1" fmla="*/ 113116 w 2568234"/>
                <a:gd name="connsiteY1" fmla="*/ 0 h 1389050"/>
                <a:gd name="connsiteX2" fmla="*/ 2494846 w 2568234"/>
                <a:gd name="connsiteY2" fmla="*/ 0 h 1389050"/>
                <a:gd name="connsiteX3" fmla="*/ 2568234 w 2568234"/>
                <a:gd name="connsiteY3" fmla="*/ 1389050 h 1389050"/>
                <a:gd name="connsiteX4" fmla="*/ 0 w 2568234"/>
                <a:gd name="connsiteY4" fmla="*/ 1381099 h 1389050"/>
                <a:gd name="connsiteX0" fmla="*/ 0 w 2573010"/>
                <a:gd name="connsiteY0" fmla="*/ 1381099 h 1389050"/>
                <a:gd name="connsiteX1" fmla="*/ 113116 w 2573010"/>
                <a:gd name="connsiteY1" fmla="*/ 0 h 1389050"/>
                <a:gd name="connsiteX2" fmla="*/ 2494846 w 2573010"/>
                <a:gd name="connsiteY2" fmla="*/ 0 h 1389050"/>
                <a:gd name="connsiteX3" fmla="*/ 2573010 w 2573010"/>
                <a:gd name="connsiteY3" fmla="*/ 1389050 h 1389050"/>
                <a:gd name="connsiteX4" fmla="*/ 0 w 2573010"/>
                <a:gd name="connsiteY4" fmla="*/ 1381099 h 1389050"/>
                <a:gd name="connsiteX0" fmla="*/ 0 w 2573010"/>
                <a:gd name="connsiteY0" fmla="*/ 1381099 h 1381099"/>
                <a:gd name="connsiteX1" fmla="*/ 113116 w 2573010"/>
                <a:gd name="connsiteY1" fmla="*/ 0 h 1381099"/>
                <a:gd name="connsiteX2" fmla="*/ 2494846 w 2573010"/>
                <a:gd name="connsiteY2" fmla="*/ 0 h 1381099"/>
                <a:gd name="connsiteX3" fmla="*/ 2573010 w 2573010"/>
                <a:gd name="connsiteY3" fmla="*/ 1380912 h 1381099"/>
                <a:gd name="connsiteX4" fmla="*/ 0 w 2573010"/>
                <a:gd name="connsiteY4" fmla="*/ 1381099 h 138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010" h="1381099">
                  <a:moveTo>
                    <a:pt x="0" y="1381099"/>
                  </a:moveTo>
                  <a:lnTo>
                    <a:pt x="113116" y="0"/>
                  </a:lnTo>
                  <a:lnTo>
                    <a:pt x="2494846" y="0"/>
                  </a:lnTo>
                  <a:lnTo>
                    <a:pt x="2573010" y="1380912"/>
                  </a:lnTo>
                  <a:lnTo>
                    <a:pt x="0" y="1381099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2942739" y="3390858"/>
              <a:ext cx="2220686" cy="1822493"/>
            </a:xfrm>
            <a:prstGeom prst="roundRect">
              <a:avLst>
                <a:gd name="adj" fmla="val 0"/>
              </a:avLst>
            </a:prstGeom>
            <a:noFill/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1" name="Gerader Verbinder 10"/>
            <p:cNvCxnSpPr/>
            <p:nvPr/>
          </p:nvCxnSpPr>
          <p:spPr>
            <a:xfrm>
              <a:off x="2899798" y="3330822"/>
              <a:ext cx="2428" cy="8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bgerundetes Rechteck 11"/>
            <p:cNvSpPr/>
            <p:nvPr/>
          </p:nvSpPr>
          <p:spPr>
            <a:xfrm flipV="1">
              <a:off x="2899797" y="3337753"/>
              <a:ext cx="2263628" cy="51616"/>
            </a:xfrm>
            <a:prstGeom prst="roundRect">
              <a:avLst>
                <a:gd name="adj" fmla="val 0"/>
              </a:avLst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3" name="Parallelogramm 12"/>
            <p:cNvSpPr/>
            <p:nvPr/>
          </p:nvSpPr>
          <p:spPr>
            <a:xfrm>
              <a:off x="2937896" y="238653"/>
              <a:ext cx="2783454" cy="266472"/>
            </a:xfrm>
            <a:prstGeom prst="parallelogram">
              <a:avLst>
                <a:gd name="adj" fmla="val 21325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4" name="Gerader Verbinder 13"/>
            <p:cNvCxnSpPr/>
            <p:nvPr/>
          </p:nvCxnSpPr>
          <p:spPr>
            <a:xfrm>
              <a:off x="3500438" y="608340"/>
              <a:ext cx="0" cy="2404826"/>
            </a:xfrm>
            <a:prstGeom prst="line">
              <a:avLst/>
            </a:prstGeom>
            <a:ln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arallelogramm 43"/>
            <p:cNvSpPr/>
            <p:nvPr/>
          </p:nvSpPr>
          <p:spPr>
            <a:xfrm>
              <a:off x="3005693" y="957145"/>
              <a:ext cx="2086260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2656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496392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260" h="237099">
                  <a:moveTo>
                    <a:pt x="0" y="237099"/>
                  </a:moveTo>
                  <a:lnTo>
                    <a:pt x="496392" y="0"/>
                  </a:lnTo>
                  <a:lnTo>
                    <a:pt x="2086260" y="0"/>
                  </a:lnTo>
                  <a:cubicBezTo>
                    <a:pt x="2085059" y="79033"/>
                    <a:pt x="2086935" y="158066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6" name="Parallelogramm 44"/>
            <p:cNvSpPr/>
            <p:nvPr/>
          </p:nvSpPr>
          <p:spPr>
            <a:xfrm>
              <a:off x="3005691" y="1663967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9470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3313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3313" y="0"/>
                  </a:lnTo>
                  <a:lnTo>
                    <a:pt x="2086441" y="3078"/>
                  </a:lnTo>
                  <a:cubicBezTo>
                    <a:pt x="2085179" y="81085"/>
                    <a:pt x="2086997" y="159092"/>
                    <a:pt x="2085735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Parallelogramm 16"/>
            <p:cNvSpPr/>
            <p:nvPr/>
          </p:nvSpPr>
          <p:spPr>
            <a:xfrm>
              <a:off x="4083926" y="2363154"/>
              <a:ext cx="1425334" cy="219541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Ecken des Rechtecks auf der gleichen Seite schneiden 17"/>
            <p:cNvSpPr/>
            <p:nvPr/>
          </p:nvSpPr>
          <p:spPr>
            <a:xfrm rot="10800000">
              <a:off x="3046081" y="2581835"/>
              <a:ext cx="956522" cy="607454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9" name="Ecken des Rechtecks auf der gleichen Seite schneiden 18"/>
            <p:cNvSpPr/>
            <p:nvPr/>
          </p:nvSpPr>
          <p:spPr>
            <a:xfrm rot="10800000">
              <a:off x="4083925" y="2581836"/>
              <a:ext cx="956522" cy="607452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0" name="Parallelogramm 19"/>
            <p:cNvSpPr/>
            <p:nvPr/>
          </p:nvSpPr>
          <p:spPr>
            <a:xfrm>
              <a:off x="3047342" y="2360613"/>
              <a:ext cx="1424985" cy="222815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21" name="Gerader Verbinder 20"/>
            <p:cNvCxnSpPr/>
            <p:nvPr/>
          </p:nvCxnSpPr>
          <p:spPr>
            <a:xfrm flipV="1">
              <a:off x="3930977" y="3122670"/>
              <a:ext cx="149422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V="1">
              <a:off x="4007451" y="3081338"/>
              <a:ext cx="72948" cy="3309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V="1">
              <a:off x="4976885" y="3122670"/>
              <a:ext cx="115068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flipV="1">
              <a:off x="5037693" y="3081338"/>
              <a:ext cx="76907" cy="35538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arallelogramm 45"/>
            <p:cNvSpPr/>
            <p:nvPr/>
          </p:nvSpPr>
          <p:spPr>
            <a:xfrm>
              <a:off x="3005691" y="2311920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3363"/>
                <a:gd name="connsiteY0" fmla="*/ 237099 h 237099"/>
                <a:gd name="connsiteX1" fmla="*/ 505628 w 2083363"/>
                <a:gd name="connsiteY1" fmla="*/ 0 h 237099"/>
                <a:gd name="connsiteX2" fmla="*/ 2083363 w 2083363"/>
                <a:gd name="connsiteY2" fmla="*/ 6157 h 237099"/>
                <a:gd name="connsiteX3" fmla="*/ 2082656 w 2083363"/>
                <a:gd name="connsiteY3" fmla="*/ 237099 h 237099"/>
                <a:gd name="connsiteX4" fmla="*/ 0 w 2083363"/>
                <a:gd name="connsiteY4" fmla="*/ 237099 h 237099"/>
                <a:gd name="connsiteX0" fmla="*/ 0 w 2092599"/>
                <a:gd name="connsiteY0" fmla="*/ 237099 h 237099"/>
                <a:gd name="connsiteX1" fmla="*/ 505628 w 2092599"/>
                <a:gd name="connsiteY1" fmla="*/ 0 h 237099"/>
                <a:gd name="connsiteX2" fmla="*/ 2092599 w 2092599"/>
                <a:gd name="connsiteY2" fmla="*/ 6157 h 237099"/>
                <a:gd name="connsiteX3" fmla="*/ 2082656 w 2092599"/>
                <a:gd name="connsiteY3" fmla="*/ 237099 h 237099"/>
                <a:gd name="connsiteX4" fmla="*/ 0 w 2092599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6391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6391" y="0"/>
                  </a:lnTo>
                  <a:lnTo>
                    <a:pt x="2086441" y="6157"/>
                  </a:lnTo>
                  <a:cubicBezTo>
                    <a:pt x="2086205" y="83138"/>
                    <a:pt x="2085970" y="160118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6" name="Parallelogramm 40"/>
            <p:cNvSpPr/>
            <p:nvPr/>
          </p:nvSpPr>
          <p:spPr>
            <a:xfrm rot="5400000">
              <a:off x="2955670" y="2460373"/>
              <a:ext cx="4987401" cy="543960"/>
            </a:xfrm>
            <a:custGeom>
              <a:avLst/>
              <a:gdLst>
                <a:gd name="connsiteX0" fmla="*/ 0 w 4733396"/>
                <a:gd name="connsiteY0" fmla="*/ 547135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0 w 4733396"/>
                <a:gd name="connsiteY4" fmla="*/ 547135 h 547135"/>
                <a:gd name="connsiteX0" fmla="*/ 257177 w 4733396"/>
                <a:gd name="connsiteY0" fmla="*/ 543960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257177 w 4733396"/>
                <a:gd name="connsiteY4" fmla="*/ 543960 h 547135"/>
                <a:gd name="connsiteX0" fmla="*/ 257177 w 4996924"/>
                <a:gd name="connsiteY0" fmla="*/ 543960 h 550310"/>
                <a:gd name="connsiteX1" fmla="*/ 0 w 4996924"/>
                <a:gd name="connsiteY1" fmla="*/ 0 h 550310"/>
                <a:gd name="connsiteX2" fmla="*/ 4733396 w 4996924"/>
                <a:gd name="connsiteY2" fmla="*/ 0 h 550310"/>
                <a:gd name="connsiteX3" fmla="*/ 4996924 w 4996924"/>
                <a:gd name="connsiteY3" fmla="*/ 550310 h 550310"/>
                <a:gd name="connsiteX4" fmla="*/ 257177 w 4996924"/>
                <a:gd name="connsiteY4" fmla="*/ 543960 h 550310"/>
                <a:gd name="connsiteX0" fmla="*/ 257177 w 4993749"/>
                <a:gd name="connsiteY0" fmla="*/ 543960 h 550310"/>
                <a:gd name="connsiteX1" fmla="*/ 0 w 4993749"/>
                <a:gd name="connsiteY1" fmla="*/ 0 h 550310"/>
                <a:gd name="connsiteX2" fmla="*/ 4733396 w 4993749"/>
                <a:gd name="connsiteY2" fmla="*/ 0 h 550310"/>
                <a:gd name="connsiteX3" fmla="*/ 4993749 w 4993749"/>
                <a:gd name="connsiteY3" fmla="*/ 550310 h 550310"/>
                <a:gd name="connsiteX4" fmla="*/ 257177 w 4993749"/>
                <a:gd name="connsiteY4" fmla="*/ 543960 h 550310"/>
                <a:gd name="connsiteX0" fmla="*/ 257177 w 4987402"/>
                <a:gd name="connsiteY0" fmla="*/ 543960 h 550310"/>
                <a:gd name="connsiteX1" fmla="*/ 0 w 4987402"/>
                <a:gd name="connsiteY1" fmla="*/ 0 h 550310"/>
                <a:gd name="connsiteX2" fmla="*/ 4733396 w 4987402"/>
                <a:gd name="connsiteY2" fmla="*/ 0 h 550310"/>
                <a:gd name="connsiteX3" fmla="*/ 4987402 w 4987402"/>
                <a:gd name="connsiteY3" fmla="*/ 550310 h 550310"/>
                <a:gd name="connsiteX4" fmla="*/ 257177 w 4987402"/>
                <a:gd name="connsiteY4" fmla="*/ 543960 h 550310"/>
                <a:gd name="connsiteX0" fmla="*/ 257177 w 4993768"/>
                <a:gd name="connsiteY0" fmla="*/ 543960 h 550310"/>
                <a:gd name="connsiteX1" fmla="*/ 0 w 4993768"/>
                <a:gd name="connsiteY1" fmla="*/ 0 h 550310"/>
                <a:gd name="connsiteX2" fmla="*/ 4733396 w 4993768"/>
                <a:gd name="connsiteY2" fmla="*/ 0 h 550310"/>
                <a:gd name="connsiteX3" fmla="*/ 4993768 w 4993768"/>
                <a:gd name="connsiteY3" fmla="*/ 550310 h 550310"/>
                <a:gd name="connsiteX4" fmla="*/ 257177 w 4993768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47135"/>
                <a:gd name="connsiteX1" fmla="*/ 0 w 5000134"/>
                <a:gd name="connsiteY1" fmla="*/ 0 h 547135"/>
                <a:gd name="connsiteX2" fmla="*/ 4733396 w 5000134"/>
                <a:gd name="connsiteY2" fmla="*/ 0 h 547135"/>
                <a:gd name="connsiteX3" fmla="*/ 5000134 w 5000134"/>
                <a:gd name="connsiteY3" fmla="*/ 547135 h 547135"/>
                <a:gd name="connsiteX4" fmla="*/ 257177 w 5000134"/>
                <a:gd name="connsiteY4" fmla="*/ 543960 h 547135"/>
                <a:gd name="connsiteX0" fmla="*/ 257177 w 5000137"/>
                <a:gd name="connsiteY0" fmla="*/ 543960 h 543960"/>
                <a:gd name="connsiteX1" fmla="*/ 0 w 5000137"/>
                <a:gd name="connsiteY1" fmla="*/ 0 h 543960"/>
                <a:gd name="connsiteX2" fmla="*/ 4733396 w 5000137"/>
                <a:gd name="connsiteY2" fmla="*/ 0 h 543960"/>
                <a:gd name="connsiteX3" fmla="*/ 5000137 w 5000137"/>
                <a:gd name="connsiteY3" fmla="*/ 540785 h 543960"/>
                <a:gd name="connsiteX4" fmla="*/ 257177 w 5000137"/>
                <a:gd name="connsiteY4" fmla="*/ 543960 h 54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137" h="543960">
                  <a:moveTo>
                    <a:pt x="257177" y="543960"/>
                  </a:moveTo>
                  <a:lnTo>
                    <a:pt x="0" y="0"/>
                  </a:lnTo>
                  <a:lnTo>
                    <a:pt x="4733396" y="0"/>
                  </a:lnTo>
                  <a:lnTo>
                    <a:pt x="5000137" y="540785"/>
                  </a:lnTo>
                  <a:lnTo>
                    <a:pt x="257177" y="5439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7" name="Ecken des Rechtecks auf der gleichen Seite schneiden 26"/>
            <p:cNvSpPr/>
            <p:nvPr/>
          </p:nvSpPr>
          <p:spPr>
            <a:xfrm rot="10800000">
              <a:off x="2994373" y="3536241"/>
              <a:ext cx="2120230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8" name="Ecken des Rechtecks auf der gleichen Seite schneiden 27"/>
            <p:cNvSpPr/>
            <p:nvPr/>
          </p:nvSpPr>
          <p:spPr>
            <a:xfrm rot="10800000">
              <a:off x="2994374" y="3954690"/>
              <a:ext cx="2120228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9" name="Ecken des Rechtecks auf der gleichen Seite schneiden 28"/>
            <p:cNvSpPr/>
            <p:nvPr/>
          </p:nvSpPr>
          <p:spPr>
            <a:xfrm rot="10800000">
              <a:off x="2994375" y="4371937"/>
              <a:ext cx="2120226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0" name="Ecken des Rechtecks auf der gleichen Seite schneiden 29"/>
            <p:cNvSpPr/>
            <p:nvPr/>
          </p:nvSpPr>
          <p:spPr>
            <a:xfrm rot="10800000">
              <a:off x="2994377" y="4787106"/>
              <a:ext cx="2120223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31" name="Gerader Verbinder 30"/>
            <p:cNvCxnSpPr/>
            <p:nvPr/>
          </p:nvCxnSpPr>
          <p:spPr>
            <a:xfrm flipV="1">
              <a:off x="3005391" y="3903506"/>
              <a:ext cx="78210" cy="4790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V="1">
              <a:off x="3005392" y="3461935"/>
              <a:ext cx="148927" cy="708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 flipV="1">
              <a:off x="2997201" y="4322774"/>
              <a:ext cx="71438" cy="421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 flipV="1">
              <a:off x="3000607" y="4729536"/>
              <a:ext cx="82995" cy="56707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uppieren 34"/>
            <p:cNvGrpSpPr/>
            <p:nvPr/>
          </p:nvGrpSpPr>
          <p:grpSpPr>
            <a:xfrm>
              <a:off x="3884485" y="3666851"/>
              <a:ext cx="236236" cy="73633"/>
              <a:chOff x="2208140" y="6286500"/>
              <a:chExt cx="236236" cy="126253"/>
            </a:xfrm>
          </p:grpSpPr>
          <p:cxnSp>
            <p:nvCxnSpPr>
              <p:cNvPr id="83" name="Gerader Verbinder 82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84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ieren 35"/>
            <p:cNvGrpSpPr/>
            <p:nvPr/>
          </p:nvGrpSpPr>
          <p:grpSpPr>
            <a:xfrm>
              <a:off x="3878343" y="4109567"/>
              <a:ext cx="236236" cy="73633"/>
              <a:chOff x="2208140" y="6286500"/>
              <a:chExt cx="236236" cy="126253"/>
            </a:xfrm>
          </p:grpSpPr>
          <p:cxnSp>
            <p:nvCxnSpPr>
              <p:cNvPr id="80" name="Gerader Verbinder 79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80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81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ieren 36"/>
            <p:cNvGrpSpPr/>
            <p:nvPr/>
          </p:nvGrpSpPr>
          <p:grpSpPr>
            <a:xfrm>
              <a:off x="3884485" y="4515652"/>
              <a:ext cx="236236" cy="73633"/>
              <a:chOff x="2208140" y="6286500"/>
              <a:chExt cx="236236" cy="126253"/>
            </a:xfrm>
          </p:grpSpPr>
          <p:cxnSp>
            <p:nvCxnSpPr>
              <p:cNvPr id="77" name="Gerader Verbinder 76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ieren 37"/>
            <p:cNvGrpSpPr/>
            <p:nvPr/>
          </p:nvGrpSpPr>
          <p:grpSpPr>
            <a:xfrm>
              <a:off x="3878343" y="4919101"/>
              <a:ext cx="236236" cy="73633"/>
              <a:chOff x="2208140" y="6286500"/>
              <a:chExt cx="236236" cy="126253"/>
            </a:xfrm>
          </p:grpSpPr>
          <p:cxnSp>
            <p:nvCxnSpPr>
              <p:cNvPr id="74" name="Gerader Verbinder 73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hteck 50"/>
            <p:cNvSpPr/>
            <p:nvPr/>
          </p:nvSpPr>
          <p:spPr>
            <a:xfrm>
              <a:off x="1706308" y="898094"/>
              <a:ext cx="1046991" cy="264022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0 h 264022"/>
                <a:gd name="connsiteX1" fmla="*/ 1046991 w 1046991"/>
                <a:gd name="connsiteY1" fmla="*/ 38911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64022">
                  <a:moveTo>
                    <a:pt x="0" y="0"/>
                  </a:moveTo>
                  <a:lnTo>
                    <a:pt x="1046991" y="38911"/>
                  </a:lnTo>
                  <a:lnTo>
                    <a:pt x="1046991" y="264022"/>
                  </a:lnTo>
                  <a:lnTo>
                    <a:pt x="9728" y="244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0" name="Gerader Verbinder 39"/>
            <p:cNvCxnSpPr>
              <a:stCxn id="39" idx="0"/>
            </p:cNvCxnSpPr>
            <p:nvPr/>
          </p:nvCxnSpPr>
          <p:spPr>
            <a:xfrm>
              <a:off x="1706308" y="898094"/>
              <a:ext cx="0" cy="259654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 flipH="1">
              <a:off x="2746229" y="94113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>
              <a:off x="1706308" y="1157748"/>
              <a:ext cx="1039921" cy="1815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50"/>
            <p:cNvSpPr/>
            <p:nvPr/>
          </p:nvSpPr>
          <p:spPr>
            <a:xfrm>
              <a:off x="1712068" y="1824483"/>
              <a:ext cx="1017352" cy="241433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0 w 1046991"/>
                <a:gd name="connsiteY0" fmla="*/ 0 h 244933"/>
                <a:gd name="connsiteX1" fmla="*/ 1046991 w 1046991"/>
                <a:gd name="connsiteY1" fmla="*/ 10094 h 244933"/>
                <a:gd name="connsiteX2" fmla="*/ 1046991 w 1046991"/>
                <a:gd name="connsiteY2" fmla="*/ 244933 h 244933"/>
                <a:gd name="connsiteX3" fmla="*/ 9728 w 1046991"/>
                <a:gd name="connsiteY3" fmla="*/ 225478 h 244933"/>
                <a:gd name="connsiteX4" fmla="*/ 0 w 1046991"/>
                <a:gd name="connsiteY4" fmla="*/ 0 h 244933"/>
                <a:gd name="connsiteX0" fmla="*/ 0 w 1046991"/>
                <a:gd name="connsiteY0" fmla="*/ 0 h 255466"/>
                <a:gd name="connsiteX1" fmla="*/ 1046991 w 1046991"/>
                <a:gd name="connsiteY1" fmla="*/ 20627 h 255466"/>
                <a:gd name="connsiteX2" fmla="*/ 1046991 w 1046991"/>
                <a:gd name="connsiteY2" fmla="*/ 255466 h 255466"/>
                <a:gd name="connsiteX3" fmla="*/ 9728 w 1046991"/>
                <a:gd name="connsiteY3" fmla="*/ 236011 h 255466"/>
                <a:gd name="connsiteX4" fmla="*/ 0 w 1046991"/>
                <a:gd name="connsiteY4" fmla="*/ 0 h 255466"/>
                <a:gd name="connsiteX0" fmla="*/ 0 w 1046991"/>
                <a:gd name="connsiteY0" fmla="*/ 0 h 248444"/>
                <a:gd name="connsiteX1" fmla="*/ 1046991 w 1046991"/>
                <a:gd name="connsiteY1" fmla="*/ 13605 h 248444"/>
                <a:gd name="connsiteX2" fmla="*/ 1046991 w 1046991"/>
                <a:gd name="connsiteY2" fmla="*/ 248444 h 248444"/>
                <a:gd name="connsiteX3" fmla="*/ 9728 w 1046991"/>
                <a:gd name="connsiteY3" fmla="*/ 228989 h 248444"/>
                <a:gd name="connsiteX4" fmla="*/ 0 w 1046991"/>
                <a:gd name="connsiteY4" fmla="*/ 0 h 24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48444">
                  <a:moveTo>
                    <a:pt x="0" y="0"/>
                  </a:moveTo>
                  <a:lnTo>
                    <a:pt x="1046991" y="13605"/>
                  </a:lnTo>
                  <a:lnTo>
                    <a:pt x="1046991" y="248444"/>
                  </a:lnTo>
                  <a:lnTo>
                    <a:pt x="9728" y="228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4" name="Gerader Verbinder 43"/>
            <p:cNvCxnSpPr/>
            <p:nvPr/>
          </p:nvCxnSpPr>
          <p:spPr>
            <a:xfrm flipH="1">
              <a:off x="1699817" y="182546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 flipH="1">
              <a:off x="2739738" y="183932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1700109" y="2060306"/>
              <a:ext cx="1039943" cy="1296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eck 50"/>
            <p:cNvSpPr/>
            <p:nvPr/>
          </p:nvSpPr>
          <p:spPr>
            <a:xfrm>
              <a:off x="1706009" y="2858243"/>
              <a:ext cx="1040219" cy="250290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10293 w 1057284"/>
                <a:gd name="connsiteY0" fmla="*/ 847 h 245414"/>
                <a:gd name="connsiteX1" fmla="*/ 1057284 w 1057284"/>
                <a:gd name="connsiteY1" fmla="*/ 0 h 245414"/>
                <a:gd name="connsiteX2" fmla="*/ 1057284 w 1057284"/>
                <a:gd name="connsiteY2" fmla="*/ 234839 h 245414"/>
                <a:gd name="connsiteX3" fmla="*/ 0 w 1057284"/>
                <a:gd name="connsiteY3" fmla="*/ 245414 h 245414"/>
                <a:gd name="connsiteX4" fmla="*/ 10293 w 1057284"/>
                <a:gd name="connsiteY4" fmla="*/ 847 h 245414"/>
                <a:gd name="connsiteX0" fmla="*/ 0 w 1067012"/>
                <a:gd name="connsiteY0" fmla="*/ 1085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10856 h 245414"/>
                <a:gd name="connsiteX0" fmla="*/ 0 w 1067012"/>
                <a:gd name="connsiteY0" fmla="*/ 3087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30876 h 245414"/>
                <a:gd name="connsiteX0" fmla="*/ 0 w 1070523"/>
                <a:gd name="connsiteY0" fmla="*/ 17494 h 245414"/>
                <a:gd name="connsiteX1" fmla="*/ 1070523 w 1070523"/>
                <a:gd name="connsiteY1" fmla="*/ 0 h 245414"/>
                <a:gd name="connsiteX2" fmla="*/ 1070523 w 1070523"/>
                <a:gd name="connsiteY2" fmla="*/ 234839 h 245414"/>
                <a:gd name="connsiteX3" fmla="*/ 13239 w 1070523"/>
                <a:gd name="connsiteY3" fmla="*/ 245414 h 245414"/>
                <a:gd name="connsiteX4" fmla="*/ 0 w 1070523"/>
                <a:gd name="connsiteY4" fmla="*/ 17494 h 24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523" h="245414">
                  <a:moveTo>
                    <a:pt x="0" y="17494"/>
                  </a:moveTo>
                  <a:lnTo>
                    <a:pt x="1070523" y="0"/>
                  </a:lnTo>
                  <a:lnTo>
                    <a:pt x="1070523" y="234839"/>
                  </a:lnTo>
                  <a:lnTo>
                    <a:pt x="13239" y="245414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4578616" y="3501366"/>
              <a:ext cx="592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 smtClean="0">
                  <a:solidFill>
                    <a:schemeClr val="accent1">
                      <a:lumMod val="50000"/>
                    </a:schemeClr>
                  </a:solidFill>
                </a:rPr>
                <a:t>***</a:t>
              </a:r>
              <a:endParaRPr lang="de-AT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49" name="Gruppieren 48"/>
            <p:cNvGrpSpPr/>
            <p:nvPr/>
          </p:nvGrpSpPr>
          <p:grpSpPr>
            <a:xfrm>
              <a:off x="6062561" y="236345"/>
              <a:ext cx="1895629" cy="5157869"/>
              <a:chOff x="177954" y="228971"/>
              <a:chExt cx="1895629" cy="5157869"/>
            </a:xfrm>
          </p:grpSpPr>
          <p:cxnSp>
            <p:nvCxnSpPr>
              <p:cNvPr id="60" name="Gerader Verbinder 59"/>
              <p:cNvCxnSpPr/>
              <p:nvPr/>
            </p:nvCxnSpPr>
            <p:spPr>
              <a:xfrm>
                <a:off x="769013" y="233085"/>
                <a:ext cx="0" cy="4572000"/>
              </a:xfrm>
              <a:prstGeom prst="line">
                <a:avLst/>
              </a:prstGeom>
              <a:ln w="9525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arallelogramm 60"/>
              <p:cNvSpPr/>
              <p:nvPr/>
            </p:nvSpPr>
            <p:spPr>
              <a:xfrm>
                <a:off x="188913" y="1430740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2" name="Parallelogramm 61"/>
              <p:cNvSpPr/>
              <p:nvPr/>
            </p:nvSpPr>
            <p:spPr>
              <a:xfrm>
                <a:off x="178523" y="228971"/>
                <a:ext cx="1886072" cy="287338"/>
              </a:xfrm>
              <a:prstGeom prst="parallelogram">
                <a:avLst>
                  <a:gd name="adj" fmla="val 20335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3" name="Parallelogramm 62"/>
              <p:cNvSpPr/>
              <p:nvPr/>
            </p:nvSpPr>
            <p:spPr>
              <a:xfrm>
                <a:off x="179417" y="4796881"/>
                <a:ext cx="1871662" cy="287338"/>
              </a:xfrm>
              <a:prstGeom prst="parallelogram">
                <a:avLst>
                  <a:gd name="adj" fmla="val 203350"/>
                </a:avLst>
              </a:prstGeom>
              <a:noFill/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4" name="Parallelogramm 63"/>
              <p:cNvSpPr/>
              <p:nvPr/>
            </p:nvSpPr>
            <p:spPr>
              <a:xfrm>
                <a:off x="188913" y="2525913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5" name="Parallelogramm 64"/>
              <p:cNvSpPr/>
              <p:nvPr/>
            </p:nvSpPr>
            <p:spPr>
              <a:xfrm>
                <a:off x="184612" y="3621087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6" name="Rechteck 65"/>
              <p:cNvSpPr/>
              <p:nvPr/>
            </p:nvSpPr>
            <p:spPr>
              <a:xfrm>
                <a:off x="177954" y="5097463"/>
                <a:ext cx="45719" cy="279728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7" name="Parallelogramm 34"/>
              <p:cNvSpPr/>
              <p:nvPr/>
            </p:nvSpPr>
            <p:spPr>
              <a:xfrm rot="5400000" flipV="1">
                <a:off x="102282" y="5214312"/>
                <a:ext cx="298195" cy="46862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8" name="Rechteck 67"/>
              <p:cNvSpPr/>
              <p:nvPr/>
            </p:nvSpPr>
            <p:spPr>
              <a:xfrm>
                <a:off x="1967906" y="4815077"/>
                <a:ext cx="45719" cy="293322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9" name="Parallelogramm 34"/>
              <p:cNvSpPr/>
              <p:nvPr/>
            </p:nvSpPr>
            <p:spPr>
              <a:xfrm rot="5400000" flipV="1">
                <a:off x="1896148" y="4931707"/>
                <a:ext cx="309152" cy="45719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1419212" y="5102049"/>
                <a:ext cx="56360" cy="269423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1" name="Parallelogramm 34"/>
              <p:cNvSpPr/>
              <p:nvPr/>
            </p:nvSpPr>
            <p:spPr>
              <a:xfrm rot="5400000" flipV="1">
                <a:off x="1352789" y="5207677"/>
                <a:ext cx="288366" cy="59478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  <a:gd name="connsiteX0" fmla="*/ 0 w 350776"/>
                  <a:gd name="connsiteY0" fmla="*/ 45720 h 45720"/>
                  <a:gd name="connsiteX1" fmla="*/ 19897 w 350776"/>
                  <a:gd name="connsiteY1" fmla="*/ 1 h 45720"/>
                  <a:gd name="connsiteX2" fmla="*/ 350776 w 350776"/>
                  <a:gd name="connsiteY2" fmla="*/ 0 h 45720"/>
                  <a:gd name="connsiteX3" fmla="*/ 329895 w 350776"/>
                  <a:gd name="connsiteY3" fmla="*/ 45717 h 45720"/>
                  <a:gd name="connsiteX4" fmla="*/ 0 w 350776"/>
                  <a:gd name="connsiteY4" fmla="*/ 45720 h 45720"/>
                  <a:gd name="connsiteX0" fmla="*/ 0 w 347627"/>
                  <a:gd name="connsiteY0" fmla="*/ 45720 h 45720"/>
                  <a:gd name="connsiteX1" fmla="*/ 19897 w 347627"/>
                  <a:gd name="connsiteY1" fmla="*/ 1 h 45720"/>
                  <a:gd name="connsiteX2" fmla="*/ 347627 w 347627"/>
                  <a:gd name="connsiteY2" fmla="*/ 0 h 45720"/>
                  <a:gd name="connsiteX3" fmla="*/ 329895 w 347627"/>
                  <a:gd name="connsiteY3" fmla="*/ 45717 h 45720"/>
                  <a:gd name="connsiteX4" fmla="*/ 0 w 347627"/>
                  <a:gd name="connsiteY4" fmla="*/ 45720 h 45720"/>
                  <a:gd name="connsiteX0" fmla="*/ 0 w 350814"/>
                  <a:gd name="connsiteY0" fmla="*/ 45720 h 45720"/>
                  <a:gd name="connsiteX1" fmla="*/ 19897 w 350814"/>
                  <a:gd name="connsiteY1" fmla="*/ 1 h 45720"/>
                  <a:gd name="connsiteX2" fmla="*/ 350814 w 350814"/>
                  <a:gd name="connsiteY2" fmla="*/ 0 h 45720"/>
                  <a:gd name="connsiteX3" fmla="*/ 329895 w 350814"/>
                  <a:gd name="connsiteY3" fmla="*/ 45717 h 45720"/>
                  <a:gd name="connsiteX4" fmla="*/ 0 w 350814"/>
                  <a:gd name="connsiteY4" fmla="*/ 4572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814" h="45720">
                    <a:moveTo>
                      <a:pt x="0" y="45720"/>
                    </a:moveTo>
                    <a:lnTo>
                      <a:pt x="19897" y="1"/>
                    </a:lnTo>
                    <a:lnTo>
                      <a:pt x="350814" y="0"/>
                    </a:lnTo>
                    <a:lnTo>
                      <a:pt x="329895" y="45717"/>
                    </a:lnTo>
                    <a:lnTo>
                      <a:pt x="0" y="45720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2" name="Parallelogramm 71"/>
              <p:cNvSpPr/>
              <p:nvPr/>
            </p:nvSpPr>
            <p:spPr>
              <a:xfrm rot="16200000" flipV="1">
                <a:off x="-656874" y="2377722"/>
                <a:ext cx="4860924" cy="578555"/>
              </a:xfrm>
              <a:prstGeom prst="parallelogram">
                <a:avLst>
                  <a:gd name="adj" fmla="val 4890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3" name="Rechteck 72"/>
              <p:cNvSpPr/>
              <p:nvPr/>
            </p:nvSpPr>
            <p:spPr>
              <a:xfrm>
                <a:off x="188913" y="527326"/>
                <a:ext cx="1295400" cy="4570137"/>
              </a:xfrm>
              <a:prstGeom prst="rect">
                <a:avLst/>
              </a:prstGeom>
              <a:noFill/>
              <a:ln w="635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50" name="Gerader Verbinder 49"/>
            <p:cNvCxnSpPr/>
            <p:nvPr/>
          </p:nvCxnSpPr>
          <p:spPr>
            <a:xfrm flipH="1">
              <a:off x="2742983" y="2873694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 flipV="1">
              <a:off x="1699817" y="3108533"/>
              <a:ext cx="1039921" cy="773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 flipH="1">
              <a:off x="1703062" y="287929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761" y="3726146"/>
              <a:ext cx="186768" cy="524728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5834" y="1992030"/>
              <a:ext cx="177875" cy="542518"/>
            </a:xfrm>
            <a:prstGeom prst="rect">
              <a:avLst/>
            </a:prstGeom>
          </p:spPr>
        </p:pic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5834" y="1349751"/>
              <a:ext cx="177873" cy="524728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5834" y="640986"/>
              <a:ext cx="177875" cy="542518"/>
            </a:xfrm>
            <a:prstGeom prst="rect">
              <a:avLst/>
            </a:prstGeom>
          </p:spPr>
        </p:pic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7007" y="1228058"/>
              <a:ext cx="184545" cy="542516"/>
            </a:xfrm>
            <a:prstGeom prst="rect">
              <a:avLst/>
            </a:prstGeom>
          </p:spPr>
        </p:pic>
        <p:pic>
          <p:nvPicPr>
            <p:cNvPr id="58" name="Grafik 5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0799" y="2610427"/>
              <a:ext cx="177049" cy="540000"/>
            </a:xfrm>
            <a:prstGeom prst="rect">
              <a:avLst/>
            </a:prstGeom>
          </p:spPr>
        </p:pic>
        <p:cxnSp>
          <p:nvCxnSpPr>
            <p:cNvPr id="59" name="Gerader Verbinder 58"/>
            <p:cNvCxnSpPr/>
            <p:nvPr/>
          </p:nvCxnSpPr>
          <p:spPr>
            <a:xfrm flipH="1">
              <a:off x="5121980" y="2283300"/>
              <a:ext cx="282" cy="91528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Grafik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73" y="2002655"/>
            <a:ext cx="615251" cy="93650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26" y="1610706"/>
            <a:ext cx="370093" cy="4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173" y="2948671"/>
            <a:ext cx="709287" cy="56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94" y="2377441"/>
            <a:ext cx="538401" cy="5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94" y="1782972"/>
            <a:ext cx="734701" cy="23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15" y="2021331"/>
            <a:ext cx="678495" cy="95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69" y="3668541"/>
            <a:ext cx="502657" cy="52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48" y="3308886"/>
            <a:ext cx="373746" cy="78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11" y="2868502"/>
            <a:ext cx="513120" cy="57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722" y="2980798"/>
            <a:ext cx="754664" cy="42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9" name="Picture 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0501" y="3661650"/>
            <a:ext cx="574867" cy="4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5394" y="4333762"/>
            <a:ext cx="4602730" cy="261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6" descr="N:\H813\SCRATCH\Simon\LM Lagerung\verwendet\käse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96" y="2172768"/>
            <a:ext cx="754480" cy="65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Grafik 96"/>
          <p:cNvPicPr/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92" y="228702"/>
            <a:ext cx="1981031" cy="2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982896" y="1059246"/>
            <a:ext cx="6962870" cy="5522833"/>
            <a:chOff x="1418870" y="236345"/>
            <a:chExt cx="6539320" cy="5157869"/>
          </a:xfrm>
        </p:grpSpPr>
        <p:sp>
          <p:nvSpPr>
            <p:cNvPr id="5" name="Abgerundetes Rechteck 4"/>
            <p:cNvSpPr/>
            <p:nvPr/>
          </p:nvSpPr>
          <p:spPr>
            <a:xfrm>
              <a:off x="2942739" y="527326"/>
              <a:ext cx="2220686" cy="278912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3005392" y="609828"/>
              <a:ext cx="2088612" cy="2624116"/>
            </a:xfrm>
            <a:prstGeom prst="roundRect">
              <a:avLst>
                <a:gd name="adj" fmla="val 490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Parallelogramm 6"/>
            <p:cNvSpPr/>
            <p:nvPr/>
          </p:nvSpPr>
          <p:spPr>
            <a:xfrm rot="10390653">
              <a:off x="1418870" y="3423585"/>
              <a:ext cx="1578543" cy="1866454"/>
            </a:xfrm>
            <a:custGeom>
              <a:avLst/>
              <a:gdLst>
                <a:gd name="connsiteX0" fmla="*/ 0 w 1598918"/>
                <a:gd name="connsiteY0" fmla="*/ 1819566 h 1819566"/>
                <a:gd name="connsiteX1" fmla="*/ 213120 w 1598918"/>
                <a:gd name="connsiteY1" fmla="*/ 0 h 1819566"/>
                <a:gd name="connsiteX2" fmla="*/ 1598918 w 1598918"/>
                <a:gd name="connsiteY2" fmla="*/ 0 h 1819566"/>
                <a:gd name="connsiteX3" fmla="*/ 1385798 w 1598918"/>
                <a:gd name="connsiteY3" fmla="*/ 1819566 h 1819566"/>
                <a:gd name="connsiteX4" fmla="*/ 0 w 1598918"/>
                <a:gd name="connsiteY4" fmla="*/ 1819566 h 1819566"/>
                <a:gd name="connsiteX0" fmla="*/ 0 w 1598918"/>
                <a:gd name="connsiteY0" fmla="*/ 1819566 h 1880836"/>
                <a:gd name="connsiteX1" fmla="*/ 213120 w 1598918"/>
                <a:gd name="connsiteY1" fmla="*/ 0 h 1880836"/>
                <a:gd name="connsiteX2" fmla="*/ 1598918 w 1598918"/>
                <a:gd name="connsiteY2" fmla="*/ 0 h 1880836"/>
                <a:gd name="connsiteX3" fmla="*/ 1362452 w 1598918"/>
                <a:gd name="connsiteY3" fmla="*/ 1880836 h 1880836"/>
                <a:gd name="connsiteX4" fmla="*/ 0 w 1598918"/>
                <a:gd name="connsiteY4" fmla="*/ 1819566 h 1880836"/>
                <a:gd name="connsiteX0" fmla="*/ 0 w 1598918"/>
                <a:gd name="connsiteY0" fmla="*/ 1819566 h 1882726"/>
                <a:gd name="connsiteX1" fmla="*/ 213120 w 1598918"/>
                <a:gd name="connsiteY1" fmla="*/ 0 h 1882726"/>
                <a:gd name="connsiteX2" fmla="*/ 1598918 w 1598918"/>
                <a:gd name="connsiteY2" fmla="*/ 0 h 1882726"/>
                <a:gd name="connsiteX3" fmla="*/ 1378242 w 1598918"/>
                <a:gd name="connsiteY3" fmla="*/ 1882726 h 1882726"/>
                <a:gd name="connsiteX4" fmla="*/ 0 w 1598918"/>
                <a:gd name="connsiteY4" fmla="*/ 1819566 h 18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8918" h="1882726">
                  <a:moveTo>
                    <a:pt x="0" y="1819566"/>
                  </a:moveTo>
                  <a:lnTo>
                    <a:pt x="213120" y="0"/>
                  </a:lnTo>
                  <a:lnTo>
                    <a:pt x="1598918" y="0"/>
                  </a:lnTo>
                  <a:lnTo>
                    <a:pt x="1378242" y="1882726"/>
                  </a:lnTo>
                  <a:lnTo>
                    <a:pt x="0" y="1819566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2994377" y="3461935"/>
              <a:ext cx="2120227" cy="1693844"/>
            </a:xfrm>
            <a:prstGeom prst="roundRect">
              <a:avLst>
                <a:gd name="adj" fmla="val 223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" name="Trapezoid 9"/>
            <p:cNvSpPr/>
            <p:nvPr/>
          </p:nvSpPr>
          <p:spPr>
            <a:xfrm rot="5400000">
              <a:off x="696452" y="1229873"/>
              <a:ext cx="3023700" cy="1349330"/>
            </a:xfrm>
            <a:custGeom>
              <a:avLst/>
              <a:gdLst>
                <a:gd name="connsiteX0" fmla="*/ 0 w 2719352"/>
                <a:gd name="connsiteY0" fmla="*/ 1389050 h 1389050"/>
                <a:gd name="connsiteX1" fmla="*/ 168811 w 2719352"/>
                <a:gd name="connsiteY1" fmla="*/ 0 h 1389050"/>
                <a:gd name="connsiteX2" fmla="*/ 2550541 w 2719352"/>
                <a:gd name="connsiteY2" fmla="*/ 0 h 1389050"/>
                <a:gd name="connsiteX3" fmla="*/ 2719352 w 2719352"/>
                <a:gd name="connsiteY3" fmla="*/ 1389050 h 1389050"/>
                <a:gd name="connsiteX4" fmla="*/ 0 w 2719352"/>
                <a:gd name="connsiteY4" fmla="*/ 1389050 h 1389050"/>
                <a:gd name="connsiteX0" fmla="*/ 0 w 2639839"/>
                <a:gd name="connsiteY0" fmla="*/ 1389050 h 1389050"/>
                <a:gd name="connsiteX1" fmla="*/ 168811 w 2639839"/>
                <a:gd name="connsiteY1" fmla="*/ 0 h 1389050"/>
                <a:gd name="connsiteX2" fmla="*/ 2550541 w 2639839"/>
                <a:gd name="connsiteY2" fmla="*/ 0 h 1389050"/>
                <a:gd name="connsiteX3" fmla="*/ 2639839 w 2639839"/>
                <a:gd name="connsiteY3" fmla="*/ 1389050 h 1389050"/>
                <a:gd name="connsiteX4" fmla="*/ 0 w 2639839"/>
                <a:gd name="connsiteY4" fmla="*/ 1389050 h 1389050"/>
                <a:gd name="connsiteX0" fmla="*/ 0 w 2647795"/>
                <a:gd name="connsiteY0" fmla="*/ 1389050 h 1389050"/>
                <a:gd name="connsiteX1" fmla="*/ 168811 w 2647795"/>
                <a:gd name="connsiteY1" fmla="*/ 0 h 1389050"/>
                <a:gd name="connsiteX2" fmla="*/ 2550541 w 2647795"/>
                <a:gd name="connsiteY2" fmla="*/ 0 h 1389050"/>
                <a:gd name="connsiteX3" fmla="*/ 2647795 w 2647795"/>
                <a:gd name="connsiteY3" fmla="*/ 1389050 h 1389050"/>
                <a:gd name="connsiteX4" fmla="*/ 0 w 2647795"/>
                <a:gd name="connsiteY4" fmla="*/ 1389050 h 1389050"/>
                <a:gd name="connsiteX0" fmla="*/ 0 w 2592100"/>
                <a:gd name="connsiteY0" fmla="*/ 1381099 h 1389050"/>
                <a:gd name="connsiteX1" fmla="*/ 113116 w 2592100"/>
                <a:gd name="connsiteY1" fmla="*/ 0 h 1389050"/>
                <a:gd name="connsiteX2" fmla="*/ 2494846 w 2592100"/>
                <a:gd name="connsiteY2" fmla="*/ 0 h 1389050"/>
                <a:gd name="connsiteX3" fmla="*/ 2592100 w 2592100"/>
                <a:gd name="connsiteY3" fmla="*/ 1389050 h 1389050"/>
                <a:gd name="connsiteX4" fmla="*/ 0 w 2592100"/>
                <a:gd name="connsiteY4" fmla="*/ 1381099 h 1389050"/>
                <a:gd name="connsiteX0" fmla="*/ 0 w 2568234"/>
                <a:gd name="connsiteY0" fmla="*/ 1381099 h 1389050"/>
                <a:gd name="connsiteX1" fmla="*/ 113116 w 2568234"/>
                <a:gd name="connsiteY1" fmla="*/ 0 h 1389050"/>
                <a:gd name="connsiteX2" fmla="*/ 2494846 w 2568234"/>
                <a:gd name="connsiteY2" fmla="*/ 0 h 1389050"/>
                <a:gd name="connsiteX3" fmla="*/ 2568234 w 2568234"/>
                <a:gd name="connsiteY3" fmla="*/ 1389050 h 1389050"/>
                <a:gd name="connsiteX4" fmla="*/ 0 w 2568234"/>
                <a:gd name="connsiteY4" fmla="*/ 1381099 h 1389050"/>
                <a:gd name="connsiteX0" fmla="*/ 0 w 2573010"/>
                <a:gd name="connsiteY0" fmla="*/ 1381099 h 1389050"/>
                <a:gd name="connsiteX1" fmla="*/ 113116 w 2573010"/>
                <a:gd name="connsiteY1" fmla="*/ 0 h 1389050"/>
                <a:gd name="connsiteX2" fmla="*/ 2494846 w 2573010"/>
                <a:gd name="connsiteY2" fmla="*/ 0 h 1389050"/>
                <a:gd name="connsiteX3" fmla="*/ 2573010 w 2573010"/>
                <a:gd name="connsiteY3" fmla="*/ 1389050 h 1389050"/>
                <a:gd name="connsiteX4" fmla="*/ 0 w 2573010"/>
                <a:gd name="connsiteY4" fmla="*/ 1381099 h 1389050"/>
                <a:gd name="connsiteX0" fmla="*/ 0 w 2573010"/>
                <a:gd name="connsiteY0" fmla="*/ 1381099 h 1381099"/>
                <a:gd name="connsiteX1" fmla="*/ 113116 w 2573010"/>
                <a:gd name="connsiteY1" fmla="*/ 0 h 1381099"/>
                <a:gd name="connsiteX2" fmla="*/ 2494846 w 2573010"/>
                <a:gd name="connsiteY2" fmla="*/ 0 h 1381099"/>
                <a:gd name="connsiteX3" fmla="*/ 2573010 w 2573010"/>
                <a:gd name="connsiteY3" fmla="*/ 1380912 h 1381099"/>
                <a:gd name="connsiteX4" fmla="*/ 0 w 2573010"/>
                <a:gd name="connsiteY4" fmla="*/ 1381099 h 138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010" h="1381099">
                  <a:moveTo>
                    <a:pt x="0" y="1381099"/>
                  </a:moveTo>
                  <a:lnTo>
                    <a:pt x="113116" y="0"/>
                  </a:lnTo>
                  <a:lnTo>
                    <a:pt x="2494846" y="0"/>
                  </a:lnTo>
                  <a:lnTo>
                    <a:pt x="2573010" y="1380912"/>
                  </a:lnTo>
                  <a:lnTo>
                    <a:pt x="0" y="1381099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2942739" y="3390858"/>
              <a:ext cx="2220686" cy="1822493"/>
            </a:xfrm>
            <a:prstGeom prst="roundRect">
              <a:avLst>
                <a:gd name="adj" fmla="val 0"/>
              </a:avLst>
            </a:prstGeom>
            <a:noFill/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1" name="Gerader Verbinder 10"/>
            <p:cNvCxnSpPr/>
            <p:nvPr/>
          </p:nvCxnSpPr>
          <p:spPr>
            <a:xfrm>
              <a:off x="2899798" y="3330822"/>
              <a:ext cx="2428" cy="8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bgerundetes Rechteck 11"/>
            <p:cNvSpPr/>
            <p:nvPr/>
          </p:nvSpPr>
          <p:spPr>
            <a:xfrm flipV="1">
              <a:off x="2899797" y="3337753"/>
              <a:ext cx="2263628" cy="51616"/>
            </a:xfrm>
            <a:prstGeom prst="roundRect">
              <a:avLst>
                <a:gd name="adj" fmla="val 0"/>
              </a:avLst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3" name="Parallelogramm 12"/>
            <p:cNvSpPr/>
            <p:nvPr/>
          </p:nvSpPr>
          <p:spPr>
            <a:xfrm>
              <a:off x="2937896" y="238653"/>
              <a:ext cx="2783454" cy="266472"/>
            </a:xfrm>
            <a:prstGeom prst="parallelogram">
              <a:avLst>
                <a:gd name="adj" fmla="val 21325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4" name="Gerader Verbinder 13"/>
            <p:cNvCxnSpPr/>
            <p:nvPr/>
          </p:nvCxnSpPr>
          <p:spPr>
            <a:xfrm>
              <a:off x="3500438" y="608340"/>
              <a:ext cx="0" cy="2404826"/>
            </a:xfrm>
            <a:prstGeom prst="line">
              <a:avLst/>
            </a:prstGeom>
            <a:ln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arallelogramm 43"/>
            <p:cNvSpPr/>
            <p:nvPr/>
          </p:nvSpPr>
          <p:spPr>
            <a:xfrm>
              <a:off x="3005693" y="957145"/>
              <a:ext cx="2086260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2656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496392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260" h="237099">
                  <a:moveTo>
                    <a:pt x="0" y="237099"/>
                  </a:moveTo>
                  <a:lnTo>
                    <a:pt x="496392" y="0"/>
                  </a:lnTo>
                  <a:lnTo>
                    <a:pt x="2086260" y="0"/>
                  </a:lnTo>
                  <a:cubicBezTo>
                    <a:pt x="2085059" y="79033"/>
                    <a:pt x="2086935" y="158066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6" name="Parallelogramm 44"/>
            <p:cNvSpPr/>
            <p:nvPr/>
          </p:nvSpPr>
          <p:spPr>
            <a:xfrm>
              <a:off x="3005691" y="1663967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9470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3313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3313" y="0"/>
                  </a:lnTo>
                  <a:lnTo>
                    <a:pt x="2086441" y="3078"/>
                  </a:lnTo>
                  <a:cubicBezTo>
                    <a:pt x="2085179" y="81085"/>
                    <a:pt x="2086997" y="159092"/>
                    <a:pt x="2085735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Parallelogramm 16"/>
            <p:cNvSpPr/>
            <p:nvPr/>
          </p:nvSpPr>
          <p:spPr>
            <a:xfrm>
              <a:off x="4083926" y="2363154"/>
              <a:ext cx="1425334" cy="219541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Ecken des Rechtecks auf der gleichen Seite schneiden 17"/>
            <p:cNvSpPr/>
            <p:nvPr/>
          </p:nvSpPr>
          <p:spPr>
            <a:xfrm rot="10800000">
              <a:off x="3046081" y="2581835"/>
              <a:ext cx="956522" cy="607454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9" name="Ecken des Rechtecks auf der gleichen Seite schneiden 18"/>
            <p:cNvSpPr/>
            <p:nvPr/>
          </p:nvSpPr>
          <p:spPr>
            <a:xfrm rot="10800000">
              <a:off x="4083925" y="2581836"/>
              <a:ext cx="956522" cy="607452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0" name="Parallelogramm 19"/>
            <p:cNvSpPr/>
            <p:nvPr/>
          </p:nvSpPr>
          <p:spPr>
            <a:xfrm>
              <a:off x="3047342" y="2360613"/>
              <a:ext cx="1424985" cy="222815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21" name="Gerader Verbinder 20"/>
            <p:cNvCxnSpPr/>
            <p:nvPr/>
          </p:nvCxnSpPr>
          <p:spPr>
            <a:xfrm flipV="1">
              <a:off x="3930977" y="3122670"/>
              <a:ext cx="149422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V="1">
              <a:off x="4007451" y="3081338"/>
              <a:ext cx="72948" cy="3309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V="1">
              <a:off x="4976885" y="3122670"/>
              <a:ext cx="115068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flipV="1">
              <a:off x="5037693" y="3081338"/>
              <a:ext cx="76907" cy="35538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arallelogramm 45"/>
            <p:cNvSpPr/>
            <p:nvPr/>
          </p:nvSpPr>
          <p:spPr>
            <a:xfrm>
              <a:off x="3005691" y="2311920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3363"/>
                <a:gd name="connsiteY0" fmla="*/ 237099 h 237099"/>
                <a:gd name="connsiteX1" fmla="*/ 505628 w 2083363"/>
                <a:gd name="connsiteY1" fmla="*/ 0 h 237099"/>
                <a:gd name="connsiteX2" fmla="*/ 2083363 w 2083363"/>
                <a:gd name="connsiteY2" fmla="*/ 6157 h 237099"/>
                <a:gd name="connsiteX3" fmla="*/ 2082656 w 2083363"/>
                <a:gd name="connsiteY3" fmla="*/ 237099 h 237099"/>
                <a:gd name="connsiteX4" fmla="*/ 0 w 2083363"/>
                <a:gd name="connsiteY4" fmla="*/ 237099 h 237099"/>
                <a:gd name="connsiteX0" fmla="*/ 0 w 2092599"/>
                <a:gd name="connsiteY0" fmla="*/ 237099 h 237099"/>
                <a:gd name="connsiteX1" fmla="*/ 505628 w 2092599"/>
                <a:gd name="connsiteY1" fmla="*/ 0 h 237099"/>
                <a:gd name="connsiteX2" fmla="*/ 2092599 w 2092599"/>
                <a:gd name="connsiteY2" fmla="*/ 6157 h 237099"/>
                <a:gd name="connsiteX3" fmla="*/ 2082656 w 2092599"/>
                <a:gd name="connsiteY3" fmla="*/ 237099 h 237099"/>
                <a:gd name="connsiteX4" fmla="*/ 0 w 2092599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6391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6391" y="0"/>
                  </a:lnTo>
                  <a:lnTo>
                    <a:pt x="2086441" y="6157"/>
                  </a:lnTo>
                  <a:cubicBezTo>
                    <a:pt x="2086205" y="83138"/>
                    <a:pt x="2085970" y="160118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6" name="Parallelogramm 40"/>
            <p:cNvSpPr/>
            <p:nvPr/>
          </p:nvSpPr>
          <p:spPr>
            <a:xfrm rot="5400000">
              <a:off x="2955670" y="2460373"/>
              <a:ext cx="4987401" cy="543960"/>
            </a:xfrm>
            <a:custGeom>
              <a:avLst/>
              <a:gdLst>
                <a:gd name="connsiteX0" fmla="*/ 0 w 4733396"/>
                <a:gd name="connsiteY0" fmla="*/ 547135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0 w 4733396"/>
                <a:gd name="connsiteY4" fmla="*/ 547135 h 547135"/>
                <a:gd name="connsiteX0" fmla="*/ 257177 w 4733396"/>
                <a:gd name="connsiteY0" fmla="*/ 543960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257177 w 4733396"/>
                <a:gd name="connsiteY4" fmla="*/ 543960 h 547135"/>
                <a:gd name="connsiteX0" fmla="*/ 257177 w 4996924"/>
                <a:gd name="connsiteY0" fmla="*/ 543960 h 550310"/>
                <a:gd name="connsiteX1" fmla="*/ 0 w 4996924"/>
                <a:gd name="connsiteY1" fmla="*/ 0 h 550310"/>
                <a:gd name="connsiteX2" fmla="*/ 4733396 w 4996924"/>
                <a:gd name="connsiteY2" fmla="*/ 0 h 550310"/>
                <a:gd name="connsiteX3" fmla="*/ 4996924 w 4996924"/>
                <a:gd name="connsiteY3" fmla="*/ 550310 h 550310"/>
                <a:gd name="connsiteX4" fmla="*/ 257177 w 4996924"/>
                <a:gd name="connsiteY4" fmla="*/ 543960 h 550310"/>
                <a:gd name="connsiteX0" fmla="*/ 257177 w 4993749"/>
                <a:gd name="connsiteY0" fmla="*/ 543960 h 550310"/>
                <a:gd name="connsiteX1" fmla="*/ 0 w 4993749"/>
                <a:gd name="connsiteY1" fmla="*/ 0 h 550310"/>
                <a:gd name="connsiteX2" fmla="*/ 4733396 w 4993749"/>
                <a:gd name="connsiteY2" fmla="*/ 0 h 550310"/>
                <a:gd name="connsiteX3" fmla="*/ 4993749 w 4993749"/>
                <a:gd name="connsiteY3" fmla="*/ 550310 h 550310"/>
                <a:gd name="connsiteX4" fmla="*/ 257177 w 4993749"/>
                <a:gd name="connsiteY4" fmla="*/ 543960 h 550310"/>
                <a:gd name="connsiteX0" fmla="*/ 257177 w 4987402"/>
                <a:gd name="connsiteY0" fmla="*/ 543960 h 550310"/>
                <a:gd name="connsiteX1" fmla="*/ 0 w 4987402"/>
                <a:gd name="connsiteY1" fmla="*/ 0 h 550310"/>
                <a:gd name="connsiteX2" fmla="*/ 4733396 w 4987402"/>
                <a:gd name="connsiteY2" fmla="*/ 0 h 550310"/>
                <a:gd name="connsiteX3" fmla="*/ 4987402 w 4987402"/>
                <a:gd name="connsiteY3" fmla="*/ 550310 h 550310"/>
                <a:gd name="connsiteX4" fmla="*/ 257177 w 4987402"/>
                <a:gd name="connsiteY4" fmla="*/ 543960 h 550310"/>
                <a:gd name="connsiteX0" fmla="*/ 257177 w 4993768"/>
                <a:gd name="connsiteY0" fmla="*/ 543960 h 550310"/>
                <a:gd name="connsiteX1" fmla="*/ 0 w 4993768"/>
                <a:gd name="connsiteY1" fmla="*/ 0 h 550310"/>
                <a:gd name="connsiteX2" fmla="*/ 4733396 w 4993768"/>
                <a:gd name="connsiteY2" fmla="*/ 0 h 550310"/>
                <a:gd name="connsiteX3" fmla="*/ 4993768 w 4993768"/>
                <a:gd name="connsiteY3" fmla="*/ 550310 h 550310"/>
                <a:gd name="connsiteX4" fmla="*/ 257177 w 4993768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47135"/>
                <a:gd name="connsiteX1" fmla="*/ 0 w 5000134"/>
                <a:gd name="connsiteY1" fmla="*/ 0 h 547135"/>
                <a:gd name="connsiteX2" fmla="*/ 4733396 w 5000134"/>
                <a:gd name="connsiteY2" fmla="*/ 0 h 547135"/>
                <a:gd name="connsiteX3" fmla="*/ 5000134 w 5000134"/>
                <a:gd name="connsiteY3" fmla="*/ 547135 h 547135"/>
                <a:gd name="connsiteX4" fmla="*/ 257177 w 5000134"/>
                <a:gd name="connsiteY4" fmla="*/ 543960 h 547135"/>
                <a:gd name="connsiteX0" fmla="*/ 257177 w 5000137"/>
                <a:gd name="connsiteY0" fmla="*/ 543960 h 543960"/>
                <a:gd name="connsiteX1" fmla="*/ 0 w 5000137"/>
                <a:gd name="connsiteY1" fmla="*/ 0 h 543960"/>
                <a:gd name="connsiteX2" fmla="*/ 4733396 w 5000137"/>
                <a:gd name="connsiteY2" fmla="*/ 0 h 543960"/>
                <a:gd name="connsiteX3" fmla="*/ 5000137 w 5000137"/>
                <a:gd name="connsiteY3" fmla="*/ 540785 h 543960"/>
                <a:gd name="connsiteX4" fmla="*/ 257177 w 5000137"/>
                <a:gd name="connsiteY4" fmla="*/ 543960 h 54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137" h="543960">
                  <a:moveTo>
                    <a:pt x="257177" y="543960"/>
                  </a:moveTo>
                  <a:lnTo>
                    <a:pt x="0" y="0"/>
                  </a:lnTo>
                  <a:lnTo>
                    <a:pt x="4733396" y="0"/>
                  </a:lnTo>
                  <a:lnTo>
                    <a:pt x="5000137" y="540785"/>
                  </a:lnTo>
                  <a:lnTo>
                    <a:pt x="257177" y="5439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7" name="Ecken des Rechtecks auf der gleichen Seite schneiden 26"/>
            <p:cNvSpPr/>
            <p:nvPr/>
          </p:nvSpPr>
          <p:spPr>
            <a:xfrm rot="10800000">
              <a:off x="2994373" y="3536241"/>
              <a:ext cx="2120230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8" name="Ecken des Rechtecks auf der gleichen Seite schneiden 27"/>
            <p:cNvSpPr/>
            <p:nvPr/>
          </p:nvSpPr>
          <p:spPr>
            <a:xfrm rot="10800000">
              <a:off x="2994374" y="3954690"/>
              <a:ext cx="2120228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9" name="Ecken des Rechtecks auf der gleichen Seite schneiden 28"/>
            <p:cNvSpPr/>
            <p:nvPr/>
          </p:nvSpPr>
          <p:spPr>
            <a:xfrm rot="10800000">
              <a:off x="2994375" y="4371937"/>
              <a:ext cx="2120226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0" name="Ecken des Rechtecks auf der gleichen Seite schneiden 29"/>
            <p:cNvSpPr/>
            <p:nvPr/>
          </p:nvSpPr>
          <p:spPr>
            <a:xfrm rot="10800000">
              <a:off x="2994377" y="4787106"/>
              <a:ext cx="2120223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31" name="Gerader Verbinder 30"/>
            <p:cNvCxnSpPr/>
            <p:nvPr/>
          </p:nvCxnSpPr>
          <p:spPr>
            <a:xfrm flipV="1">
              <a:off x="3005391" y="3903506"/>
              <a:ext cx="78210" cy="4790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V="1">
              <a:off x="3005392" y="3461935"/>
              <a:ext cx="148927" cy="708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 flipV="1">
              <a:off x="2997201" y="4322774"/>
              <a:ext cx="71438" cy="421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 flipV="1">
              <a:off x="3000607" y="4729536"/>
              <a:ext cx="82995" cy="56707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uppieren 34"/>
            <p:cNvGrpSpPr/>
            <p:nvPr/>
          </p:nvGrpSpPr>
          <p:grpSpPr>
            <a:xfrm>
              <a:off x="3884485" y="3666851"/>
              <a:ext cx="236236" cy="73633"/>
              <a:chOff x="2208140" y="6286500"/>
              <a:chExt cx="236236" cy="126253"/>
            </a:xfrm>
          </p:grpSpPr>
          <p:cxnSp>
            <p:nvCxnSpPr>
              <p:cNvPr id="83" name="Gerader Verbinder 82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84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ieren 35"/>
            <p:cNvGrpSpPr/>
            <p:nvPr/>
          </p:nvGrpSpPr>
          <p:grpSpPr>
            <a:xfrm>
              <a:off x="3878343" y="4109567"/>
              <a:ext cx="236236" cy="73633"/>
              <a:chOff x="2208140" y="6286500"/>
              <a:chExt cx="236236" cy="126253"/>
            </a:xfrm>
          </p:grpSpPr>
          <p:cxnSp>
            <p:nvCxnSpPr>
              <p:cNvPr id="80" name="Gerader Verbinder 79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80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81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ieren 36"/>
            <p:cNvGrpSpPr/>
            <p:nvPr/>
          </p:nvGrpSpPr>
          <p:grpSpPr>
            <a:xfrm>
              <a:off x="3884485" y="4515652"/>
              <a:ext cx="236236" cy="73633"/>
              <a:chOff x="2208140" y="6286500"/>
              <a:chExt cx="236236" cy="126253"/>
            </a:xfrm>
          </p:grpSpPr>
          <p:cxnSp>
            <p:nvCxnSpPr>
              <p:cNvPr id="77" name="Gerader Verbinder 76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ieren 37"/>
            <p:cNvGrpSpPr/>
            <p:nvPr/>
          </p:nvGrpSpPr>
          <p:grpSpPr>
            <a:xfrm>
              <a:off x="3878343" y="4919101"/>
              <a:ext cx="236236" cy="73633"/>
              <a:chOff x="2208140" y="6286500"/>
              <a:chExt cx="236236" cy="126253"/>
            </a:xfrm>
          </p:grpSpPr>
          <p:cxnSp>
            <p:nvCxnSpPr>
              <p:cNvPr id="74" name="Gerader Verbinder 73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hteck 50"/>
            <p:cNvSpPr/>
            <p:nvPr/>
          </p:nvSpPr>
          <p:spPr>
            <a:xfrm>
              <a:off x="1706308" y="898094"/>
              <a:ext cx="1046991" cy="264022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0 h 264022"/>
                <a:gd name="connsiteX1" fmla="*/ 1046991 w 1046991"/>
                <a:gd name="connsiteY1" fmla="*/ 38911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64022">
                  <a:moveTo>
                    <a:pt x="0" y="0"/>
                  </a:moveTo>
                  <a:lnTo>
                    <a:pt x="1046991" y="38911"/>
                  </a:lnTo>
                  <a:lnTo>
                    <a:pt x="1046991" y="264022"/>
                  </a:lnTo>
                  <a:lnTo>
                    <a:pt x="9728" y="244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0" name="Gerader Verbinder 39"/>
            <p:cNvCxnSpPr>
              <a:stCxn id="39" idx="0"/>
            </p:cNvCxnSpPr>
            <p:nvPr/>
          </p:nvCxnSpPr>
          <p:spPr>
            <a:xfrm>
              <a:off x="1706308" y="898094"/>
              <a:ext cx="0" cy="259654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 flipH="1">
              <a:off x="2746229" y="94113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>
              <a:off x="1706308" y="1157748"/>
              <a:ext cx="1039921" cy="1815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50"/>
            <p:cNvSpPr/>
            <p:nvPr/>
          </p:nvSpPr>
          <p:spPr>
            <a:xfrm>
              <a:off x="1712068" y="1824483"/>
              <a:ext cx="1017352" cy="241433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0 w 1046991"/>
                <a:gd name="connsiteY0" fmla="*/ 0 h 244933"/>
                <a:gd name="connsiteX1" fmla="*/ 1046991 w 1046991"/>
                <a:gd name="connsiteY1" fmla="*/ 10094 h 244933"/>
                <a:gd name="connsiteX2" fmla="*/ 1046991 w 1046991"/>
                <a:gd name="connsiteY2" fmla="*/ 244933 h 244933"/>
                <a:gd name="connsiteX3" fmla="*/ 9728 w 1046991"/>
                <a:gd name="connsiteY3" fmla="*/ 225478 h 244933"/>
                <a:gd name="connsiteX4" fmla="*/ 0 w 1046991"/>
                <a:gd name="connsiteY4" fmla="*/ 0 h 244933"/>
                <a:gd name="connsiteX0" fmla="*/ 0 w 1046991"/>
                <a:gd name="connsiteY0" fmla="*/ 0 h 255466"/>
                <a:gd name="connsiteX1" fmla="*/ 1046991 w 1046991"/>
                <a:gd name="connsiteY1" fmla="*/ 20627 h 255466"/>
                <a:gd name="connsiteX2" fmla="*/ 1046991 w 1046991"/>
                <a:gd name="connsiteY2" fmla="*/ 255466 h 255466"/>
                <a:gd name="connsiteX3" fmla="*/ 9728 w 1046991"/>
                <a:gd name="connsiteY3" fmla="*/ 236011 h 255466"/>
                <a:gd name="connsiteX4" fmla="*/ 0 w 1046991"/>
                <a:gd name="connsiteY4" fmla="*/ 0 h 255466"/>
                <a:gd name="connsiteX0" fmla="*/ 0 w 1046991"/>
                <a:gd name="connsiteY0" fmla="*/ 0 h 248444"/>
                <a:gd name="connsiteX1" fmla="*/ 1046991 w 1046991"/>
                <a:gd name="connsiteY1" fmla="*/ 13605 h 248444"/>
                <a:gd name="connsiteX2" fmla="*/ 1046991 w 1046991"/>
                <a:gd name="connsiteY2" fmla="*/ 248444 h 248444"/>
                <a:gd name="connsiteX3" fmla="*/ 9728 w 1046991"/>
                <a:gd name="connsiteY3" fmla="*/ 228989 h 248444"/>
                <a:gd name="connsiteX4" fmla="*/ 0 w 1046991"/>
                <a:gd name="connsiteY4" fmla="*/ 0 h 24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48444">
                  <a:moveTo>
                    <a:pt x="0" y="0"/>
                  </a:moveTo>
                  <a:lnTo>
                    <a:pt x="1046991" y="13605"/>
                  </a:lnTo>
                  <a:lnTo>
                    <a:pt x="1046991" y="248444"/>
                  </a:lnTo>
                  <a:lnTo>
                    <a:pt x="9728" y="228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4" name="Gerader Verbinder 43"/>
            <p:cNvCxnSpPr/>
            <p:nvPr/>
          </p:nvCxnSpPr>
          <p:spPr>
            <a:xfrm flipH="1">
              <a:off x="1699817" y="182546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 flipH="1">
              <a:off x="2739738" y="183932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1700109" y="2060306"/>
              <a:ext cx="1039943" cy="1296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eck 50"/>
            <p:cNvSpPr/>
            <p:nvPr/>
          </p:nvSpPr>
          <p:spPr>
            <a:xfrm>
              <a:off x="1706009" y="2858243"/>
              <a:ext cx="1040219" cy="250290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10293 w 1057284"/>
                <a:gd name="connsiteY0" fmla="*/ 847 h 245414"/>
                <a:gd name="connsiteX1" fmla="*/ 1057284 w 1057284"/>
                <a:gd name="connsiteY1" fmla="*/ 0 h 245414"/>
                <a:gd name="connsiteX2" fmla="*/ 1057284 w 1057284"/>
                <a:gd name="connsiteY2" fmla="*/ 234839 h 245414"/>
                <a:gd name="connsiteX3" fmla="*/ 0 w 1057284"/>
                <a:gd name="connsiteY3" fmla="*/ 245414 h 245414"/>
                <a:gd name="connsiteX4" fmla="*/ 10293 w 1057284"/>
                <a:gd name="connsiteY4" fmla="*/ 847 h 245414"/>
                <a:gd name="connsiteX0" fmla="*/ 0 w 1067012"/>
                <a:gd name="connsiteY0" fmla="*/ 1085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10856 h 245414"/>
                <a:gd name="connsiteX0" fmla="*/ 0 w 1067012"/>
                <a:gd name="connsiteY0" fmla="*/ 3087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30876 h 245414"/>
                <a:gd name="connsiteX0" fmla="*/ 0 w 1070523"/>
                <a:gd name="connsiteY0" fmla="*/ 17494 h 245414"/>
                <a:gd name="connsiteX1" fmla="*/ 1070523 w 1070523"/>
                <a:gd name="connsiteY1" fmla="*/ 0 h 245414"/>
                <a:gd name="connsiteX2" fmla="*/ 1070523 w 1070523"/>
                <a:gd name="connsiteY2" fmla="*/ 234839 h 245414"/>
                <a:gd name="connsiteX3" fmla="*/ 13239 w 1070523"/>
                <a:gd name="connsiteY3" fmla="*/ 245414 h 245414"/>
                <a:gd name="connsiteX4" fmla="*/ 0 w 1070523"/>
                <a:gd name="connsiteY4" fmla="*/ 17494 h 24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523" h="245414">
                  <a:moveTo>
                    <a:pt x="0" y="17494"/>
                  </a:moveTo>
                  <a:lnTo>
                    <a:pt x="1070523" y="0"/>
                  </a:lnTo>
                  <a:lnTo>
                    <a:pt x="1070523" y="234839"/>
                  </a:lnTo>
                  <a:lnTo>
                    <a:pt x="13239" y="245414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4578616" y="3501366"/>
              <a:ext cx="592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 smtClean="0">
                  <a:solidFill>
                    <a:schemeClr val="accent1">
                      <a:lumMod val="50000"/>
                    </a:schemeClr>
                  </a:solidFill>
                </a:rPr>
                <a:t>***</a:t>
              </a:r>
              <a:endParaRPr lang="de-AT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49" name="Gruppieren 48"/>
            <p:cNvGrpSpPr/>
            <p:nvPr/>
          </p:nvGrpSpPr>
          <p:grpSpPr>
            <a:xfrm>
              <a:off x="6062561" y="236345"/>
              <a:ext cx="1895629" cy="5157869"/>
              <a:chOff x="177954" y="228971"/>
              <a:chExt cx="1895629" cy="5157869"/>
            </a:xfrm>
          </p:grpSpPr>
          <p:cxnSp>
            <p:nvCxnSpPr>
              <p:cNvPr id="60" name="Gerader Verbinder 59"/>
              <p:cNvCxnSpPr/>
              <p:nvPr/>
            </p:nvCxnSpPr>
            <p:spPr>
              <a:xfrm>
                <a:off x="769013" y="233085"/>
                <a:ext cx="0" cy="4572000"/>
              </a:xfrm>
              <a:prstGeom prst="line">
                <a:avLst/>
              </a:prstGeom>
              <a:ln w="9525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arallelogramm 60"/>
              <p:cNvSpPr/>
              <p:nvPr/>
            </p:nvSpPr>
            <p:spPr>
              <a:xfrm>
                <a:off x="188913" y="1430740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2" name="Parallelogramm 61"/>
              <p:cNvSpPr/>
              <p:nvPr/>
            </p:nvSpPr>
            <p:spPr>
              <a:xfrm>
                <a:off x="178523" y="228971"/>
                <a:ext cx="1886072" cy="287338"/>
              </a:xfrm>
              <a:prstGeom prst="parallelogram">
                <a:avLst>
                  <a:gd name="adj" fmla="val 20335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3" name="Parallelogramm 62"/>
              <p:cNvSpPr/>
              <p:nvPr/>
            </p:nvSpPr>
            <p:spPr>
              <a:xfrm>
                <a:off x="179417" y="4796881"/>
                <a:ext cx="1871662" cy="287338"/>
              </a:xfrm>
              <a:prstGeom prst="parallelogram">
                <a:avLst>
                  <a:gd name="adj" fmla="val 203350"/>
                </a:avLst>
              </a:prstGeom>
              <a:noFill/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4" name="Parallelogramm 63"/>
              <p:cNvSpPr/>
              <p:nvPr/>
            </p:nvSpPr>
            <p:spPr>
              <a:xfrm>
                <a:off x="188913" y="2525913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5" name="Parallelogramm 64"/>
              <p:cNvSpPr/>
              <p:nvPr/>
            </p:nvSpPr>
            <p:spPr>
              <a:xfrm>
                <a:off x="184612" y="3621087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6" name="Rechteck 65"/>
              <p:cNvSpPr/>
              <p:nvPr/>
            </p:nvSpPr>
            <p:spPr>
              <a:xfrm>
                <a:off x="177954" y="5097463"/>
                <a:ext cx="45719" cy="279728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7" name="Parallelogramm 34"/>
              <p:cNvSpPr/>
              <p:nvPr/>
            </p:nvSpPr>
            <p:spPr>
              <a:xfrm rot="5400000" flipV="1">
                <a:off x="102282" y="5214312"/>
                <a:ext cx="298195" cy="46862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8" name="Rechteck 67"/>
              <p:cNvSpPr/>
              <p:nvPr/>
            </p:nvSpPr>
            <p:spPr>
              <a:xfrm>
                <a:off x="1967906" y="4815077"/>
                <a:ext cx="45719" cy="293322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9" name="Parallelogramm 34"/>
              <p:cNvSpPr/>
              <p:nvPr/>
            </p:nvSpPr>
            <p:spPr>
              <a:xfrm rot="5400000" flipV="1">
                <a:off x="1896148" y="4931707"/>
                <a:ext cx="309152" cy="45719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1419212" y="5102049"/>
                <a:ext cx="56360" cy="269423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1" name="Parallelogramm 34"/>
              <p:cNvSpPr/>
              <p:nvPr/>
            </p:nvSpPr>
            <p:spPr>
              <a:xfrm rot="5400000" flipV="1">
                <a:off x="1352789" y="5207677"/>
                <a:ext cx="288366" cy="59478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  <a:gd name="connsiteX0" fmla="*/ 0 w 350776"/>
                  <a:gd name="connsiteY0" fmla="*/ 45720 h 45720"/>
                  <a:gd name="connsiteX1" fmla="*/ 19897 w 350776"/>
                  <a:gd name="connsiteY1" fmla="*/ 1 h 45720"/>
                  <a:gd name="connsiteX2" fmla="*/ 350776 w 350776"/>
                  <a:gd name="connsiteY2" fmla="*/ 0 h 45720"/>
                  <a:gd name="connsiteX3" fmla="*/ 329895 w 350776"/>
                  <a:gd name="connsiteY3" fmla="*/ 45717 h 45720"/>
                  <a:gd name="connsiteX4" fmla="*/ 0 w 350776"/>
                  <a:gd name="connsiteY4" fmla="*/ 45720 h 45720"/>
                  <a:gd name="connsiteX0" fmla="*/ 0 w 347627"/>
                  <a:gd name="connsiteY0" fmla="*/ 45720 h 45720"/>
                  <a:gd name="connsiteX1" fmla="*/ 19897 w 347627"/>
                  <a:gd name="connsiteY1" fmla="*/ 1 h 45720"/>
                  <a:gd name="connsiteX2" fmla="*/ 347627 w 347627"/>
                  <a:gd name="connsiteY2" fmla="*/ 0 h 45720"/>
                  <a:gd name="connsiteX3" fmla="*/ 329895 w 347627"/>
                  <a:gd name="connsiteY3" fmla="*/ 45717 h 45720"/>
                  <a:gd name="connsiteX4" fmla="*/ 0 w 347627"/>
                  <a:gd name="connsiteY4" fmla="*/ 45720 h 45720"/>
                  <a:gd name="connsiteX0" fmla="*/ 0 w 350814"/>
                  <a:gd name="connsiteY0" fmla="*/ 45720 h 45720"/>
                  <a:gd name="connsiteX1" fmla="*/ 19897 w 350814"/>
                  <a:gd name="connsiteY1" fmla="*/ 1 h 45720"/>
                  <a:gd name="connsiteX2" fmla="*/ 350814 w 350814"/>
                  <a:gd name="connsiteY2" fmla="*/ 0 h 45720"/>
                  <a:gd name="connsiteX3" fmla="*/ 329895 w 350814"/>
                  <a:gd name="connsiteY3" fmla="*/ 45717 h 45720"/>
                  <a:gd name="connsiteX4" fmla="*/ 0 w 350814"/>
                  <a:gd name="connsiteY4" fmla="*/ 4572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814" h="45720">
                    <a:moveTo>
                      <a:pt x="0" y="45720"/>
                    </a:moveTo>
                    <a:lnTo>
                      <a:pt x="19897" y="1"/>
                    </a:lnTo>
                    <a:lnTo>
                      <a:pt x="350814" y="0"/>
                    </a:lnTo>
                    <a:lnTo>
                      <a:pt x="329895" y="45717"/>
                    </a:lnTo>
                    <a:lnTo>
                      <a:pt x="0" y="45720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2" name="Parallelogramm 71"/>
              <p:cNvSpPr/>
              <p:nvPr/>
            </p:nvSpPr>
            <p:spPr>
              <a:xfrm rot="16200000" flipV="1">
                <a:off x="-656874" y="2377722"/>
                <a:ext cx="4860924" cy="578555"/>
              </a:xfrm>
              <a:prstGeom prst="parallelogram">
                <a:avLst>
                  <a:gd name="adj" fmla="val 4890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3" name="Rechteck 72"/>
              <p:cNvSpPr/>
              <p:nvPr/>
            </p:nvSpPr>
            <p:spPr>
              <a:xfrm>
                <a:off x="188913" y="527326"/>
                <a:ext cx="1295400" cy="4570137"/>
              </a:xfrm>
              <a:prstGeom prst="rect">
                <a:avLst/>
              </a:prstGeom>
              <a:noFill/>
              <a:ln w="635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50" name="Gerader Verbinder 49"/>
            <p:cNvCxnSpPr/>
            <p:nvPr/>
          </p:nvCxnSpPr>
          <p:spPr>
            <a:xfrm flipH="1">
              <a:off x="2742983" y="2873694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 flipV="1">
              <a:off x="1699817" y="3108533"/>
              <a:ext cx="1039921" cy="773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 flipH="1">
              <a:off x="1703062" y="287929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761" y="3726146"/>
              <a:ext cx="186768" cy="524728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5834" y="1992030"/>
              <a:ext cx="177875" cy="542518"/>
            </a:xfrm>
            <a:prstGeom prst="rect">
              <a:avLst/>
            </a:prstGeom>
          </p:spPr>
        </p:pic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5834" y="1349751"/>
              <a:ext cx="177873" cy="524728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5834" y="640986"/>
              <a:ext cx="177875" cy="542518"/>
            </a:xfrm>
            <a:prstGeom prst="rect">
              <a:avLst/>
            </a:prstGeom>
          </p:spPr>
        </p:pic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7007" y="1228058"/>
              <a:ext cx="184545" cy="542516"/>
            </a:xfrm>
            <a:prstGeom prst="rect">
              <a:avLst/>
            </a:prstGeom>
          </p:spPr>
        </p:pic>
        <p:pic>
          <p:nvPicPr>
            <p:cNvPr id="58" name="Grafik 5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0799" y="2610427"/>
              <a:ext cx="177049" cy="540000"/>
            </a:xfrm>
            <a:prstGeom prst="rect">
              <a:avLst/>
            </a:prstGeom>
          </p:spPr>
        </p:pic>
        <p:cxnSp>
          <p:nvCxnSpPr>
            <p:cNvPr id="59" name="Gerader Verbinder 58"/>
            <p:cNvCxnSpPr/>
            <p:nvPr/>
          </p:nvCxnSpPr>
          <p:spPr>
            <a:xfrm flipH="1">
              <a:off x="5121980" y="2283300"/>
              <a:ext cx="282" cy="91528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Grafik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73" y="2002655"/>
            <a:ext cx="615251" cy="93650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26" y="1610706"/>
            <a:ext cx="370093" cy="4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173" y="2948671"/>
            <a:ext cx="709287" cy="56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94" y="2377441"/>
            <a:ext cx="538401" cy="5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94" y="1782972"/>
            <a:ext cx="734701" cy="23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15" y="2021331"/>
            <a:ext cx="678495" cy="95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69" y="3668541"/>
            <a:ext cx="502657" cy="52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48" y="3308886"/>
            <a:ext cx="373746" cy="78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11" y="2868502"/>
            <a:ext cx="513120" cy="57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722" y="2980798"/>
            <a:ext cx="754664" cy="42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311" y="1528467"/>
            <a:ext cx="780400" cy="48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Picture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0501" y="3661650"/>
            <a:ext cx="574867" cy="4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6" descr="N:\H813\SCRATCH\Simon\LM Lagerung\verwendet\käse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96" y="2172768"/>
            <a:ext cx="754480" cy="65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715" y="4148971"/>
            <a:ext cx="3809524" cy="235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Grafik 97"/>
          <p:cNvPicPr/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92" y="228702"/>
            <a:ext cx="1981031" cy="2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84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982896" y="1059246"/>
            <a:ext cx="6962870" cy="5522833"/>
            <a:chOff x="1418870" y="236345"/>
            <a:chExt cx="6539320" cy="5157869"/>
          </a:xfrm>
        </p:grpSpPr>
        <p:sp>
          <p:nvSpPr>
            <p:cNvPr id="5" name="Abgerundetes Rechteck 4"/>
            <p:cNvSpPr/>
            <p:nvPr/>
          </p:nvSpPr>
          <p:spPr>
            <a:xfrm>
              <a:off x="2942739" y="527326"/>
              <a:ext cx="2220686" cy="278912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3005392" y="609828"/>
              <a:ext cx="2088612" cy="2624116"/>
            </a:xfrm>
            <a:prstGeom prst="roundRect">
              <a:avLst>
                <a:gd name="adj" fmla="val 490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Parallelogramm 6"/>
            <p:cNvSpPr/>
            <p:nvPr/>
          </p:nvSpPr>
          <p:spPr>
            <a:xfrm rot="10390653">
              <a:off x="1418870" y="3423585"/>
              <a:ext cx="1578543" cy="1866454"/>
            </a:xfrm>
            <a:custGeom>
              <a:avLst/>
              <a:gdLst>
                <a:gd name="connsiteX0" fmla="*/ 0 w 1598918"/>
                <a:gd name="connsiteY0" fmla="*/ 1819566 h 1819566"/>
                <a:gd name="connsiteX1" fmla="*/ 213120 w 1598918"/>
                <a:gd name="connsiteY1" fmla="*/ 0 h 1819566"/>
                <a:gd name="connsiteX2" fmla="*/ 1598918 w 1598918"/>
                <a:gd name="connsiteY2" fmla="*/ 0 h 1819566"/>
                <a:gd name="connsiteX3" fmla="*/ 1385798 w 1598918"/>
                <a:gd name="connsiteY3" fmla="*/ 1819566 h 1819566"/>
                <a:gd name="connsiteX4" fmla="*/ 0 w 1598918"/>
                <a:gd name="connsiteY4" fmla="*/ 1819566 h 1819566"/>
                <a:gd name="connsiteX0" fmla="*/ 0 w 1598918"/>
                <a:gd name="connsiteY0" fmla="*/ 1819566 h 1880836"/>
                <a:gd name="connsiteX1" fmla="*/ 213120 w 1598918"/>
                <a:gd name="connsiteY1" fmla="*/ 0 h 1880836"/>
                <a:gd name="connsiteX2" fmla="*/ 1598918 w 1598918"/>
                <a:gd name="connsiteY2" fmla="*/ 0 h 1880836"/>
                <a:gd name="connsiteX3" fmla="*/ 1362452 w 1598918"/>
                <a:gd name="connsiteY3" fmla="*/ 1880836 h 1880836"/>
                <a:gd name="connsiteX4" fmla="*/ 0 w 1598918"/>
                <a:gd name="connsiteY4" fmla="*/ 1819566 h 1880836"/>
                <a:gd name="connsiteX0" fmla="*/ 0 w 1598918"/>
                <a:gd name="connsiteY0" fmla="*/ 1819566 h 1882726"/>
                <a:gd name="connsiteX1" fmla="*/ 213120 w 1598918"/>
                <a:gd name="connsiteY1" fmla="*/ 0 h 1882726"/>
                <a:gd name="connsiteX2" fmla="*/ 1598918 w 1598918"/>
                <a:gd name="connsiteY2" fmla="*/ 0 h 1882726"/>
                <a:gd name="connsiteX3" fmla="*/ 1378242 w 1598918"/>
                <a:gd name="connsiteY3" fmla="*/ 1882726 h 1882726"/>
                <a:gd name="connsiteX4" fmla="*/ 0 w 1598918"/>
                <a:gd name="connsiteY4" fmla="*/ 1819566 h 18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8918" h="1882726">
                  <a:moveTo>
                    <a:pt x="0" y="1819566"/>
                  </a:moveTo>
                  <a:lnTo>
                    <a:pt x="213120" y="0"/>
                  </a:lnTo>
                  <a:lnTo>
                    <a:pt x="1598918" y="0"/>
                  </a:lnTo>
                  <a:lnTo>
                    <a:pt x="1378242" y="1882726"/>
                  </a:lnTo>
                  <a:lnTo>
                    <a:pt x="0" y="1819566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2994377" y="3461935"/>
              <a:ext cx="2120227" cy="1693844"/>
            </a:xfrm>
            <a:prstGeom prst="roundRect">
              <a:avLst>
                <a:gd name="adj" fmla="val 223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" name="Trapezoid 9"/>
            <p:cNvSpPr/>
            <p:nvPr/>
          </p:nvSpPr>
          <p:spPr>
            <a:xfrm rot="5400000">
              <a:off x="696452" y="1229873"/>
              <a:ext cx="3023700" cy="1349330"/>
            </a:xfrm>
            <a:custGeom>
              <a:avLst/>
              <a:gdLst>
                <a:gd name="connsiteX0" fmla="*/ 0 w 2719352"/>
                <a:gd name="connsiteY0" fmla="*/ 1389050 h 1389050"/>
                <a:gd name="connsiteX1" fmla="*/ 168811 w 2719352"/>
                <a:gd name="connsiteY1" fmla="*/ 0 h 1389050"/>
                <a:gd name="connsiteX2" fmla="*/ 2550541 w 2719352"/>
                <a:gd name="connsiteY2" fmla="*/ 0 h 1389050"/>
                <a:gd name="connsiteX3" fmla="*/ 2719352 w 2719352"/>
                <a:gd name="connsiteY3" fmla="*/ 1389050 h 1389050"/>
                <a:gd name="connsiteX4" fmla="*/ 0 w 2719352"/>
                <a:gd name="connsiteY4" fmla="*/ 1389050 h 1389050"/>
                <a:gd name="connsiteX0" fmla="*/ 0 w 2639839"/>
                <a:gd name="connsiteY0" fmla="*/ 1389050 h 1389050"/>
                <a:gd name="connsiteX1" fmla="*/ 168811 w 2639839"/>
                <a:gd name="connsiteY1" fmla="*/ 0 h 1389050"/>
                <a:gd name="connsiteX2" fmla="*/ 2550541 w 2639839"/>
                <a:gd name="connsiteY2" fmla="*/ 0 h 1389050"/>
                <a:gd name="connsiteX3" fmla="*/ 2639839 w 2639839"/>
                <a:gd name="connsiteY3" fmla="*/ 1389050 h 1389050"/>
                <a:gd name="connsiteX4" fmla="*/ 0 w 2639839"/>
                <a:gd name="connsiteY4" fmla="*/ 1389050 h 1389050"/>
                <a:gd name="connsiteX0" fmla="*/ 0 w 2647795"/>
                <a:gd name="connsiteY0" fmla="*/ 1389050 h 1389050"/>
                <a:gd name="connsiteX1" fmla="*/ 168811 w 2647795"/>
                <a:gd name="connsiteY1" fmla="*/ 0 h 1389050"/>
                <a:gd name="connsiteX2" fmla="*/ 2550541 w 2647795"/>
                <a:gd name="connsiteY2" fmla="*/ 0 h 1389050"/>
                <a:gd name="connsiteX3" fmla="*/ 2647795 w 2647795"/>
                <a:gd name="connsiteY3" fmla="*/ 1389050 h 1389050"/>
                <a:gd name="connsiteX4" fmla="*/ 0 w 2647795"/>
                <a:gd name="connsiteY4" fmla="*/ 1389050 h 1389050"/>
                <a:gd name="connsiteX0" fmla="*/ 0 w 2592100"/>
                <a:gd name="connsiteY0" fmla="*/ 1381099 h 1389050"/>
                <a:gd name="connsiteX1" fmla="*/ 113116 w 2592100"/>
                <a:gd name="connsiteY1" fmla="*/ 0 h 1389050"/>
                <a:gd name="connsiteX2" fmla="*/ 2494846 w 2592100"/>
                <a:gd name="connsiteY2" fmla="*/ 0 h 1389050"/>
                <a:gd name="connsiteX3" fmla="*/ 2592100 w 2592100"/>
                <a:gd name="connsiteY3" fmla="*/ 1389050 h 1389050"/>
                <a:gd name="connsiteX4" fmla="*/ 0 w 2592100"/>
                <a:gd name="connsiteY4" fmla="*/ 1381099 h 1389050"/>
                <a:gd name="connsiteX0" fmla="*/ 0 w 2568234"/>
                <a:gd name="connsiteY0" fmla="*/ 1381099 h 1389050"/>
                <a:gd name="connsiteX1" fmla="*/ 113116 w 2568234"/>
                <a:gd name="connsiteY1" fmla="*/ 0 h 1389050"/>
                <a:gd name="connsiteX2" fmla="*/ 2494846 w 2568234"/>
                <a:gd name="connsiteY2" fmla="*/ 0 h 1389050"/>
                <a:gd name="connsiteX3" fmla="*/ 2568234 w 2568234"/>
                <a:gd name="connsiteY3" fmla="*/ 1389050 h 1389050"/>
                <a:gd name="connsiteX4" fmla="*/ 0 w 2568234"/>
                <a:gd name="connsiteY4" fmla="*/ 1381099 h 1389050"/>
                <a:gd name="connsiteX0" fmla="*/ 0 w 2573010"/>
                <a:gd name="connsiteY0" fmla="*/ 1381099 h 1389050"/>
                <a:gd name="connsiteX1" fmla="*/ 113116 w 2573010"/>
                <a:gd name="connsiteY1" fmla="*/ 0 h 1389050"/>
                <a:gd name="connsiteX2" fmla="*/ 2494846 w 2573010"/>
                <a:gd name="connsiteY2" fmla="*/ 0 h 1389050"/>
                <a:gd name="connsiteX3" fmla="*/ 2573010 w 2573010"/>
                <a:gd name="connsiteY3" fmla="*/ 1389050 h 1389050"/>
                <a:gd name="connsiteX4" fmla="*/ 0 w 2573010"/>
                <a:gd name="connsiteY4" fmla="*/ 1381099 h 1389050"/>
                <a:gd name="connsiteX0" fmla="*/ 0 w 2573010"/>
                <a:gd name="connsiteY0" fmla="*/ 1381099 h 1381099"/>
                <a:gd name="connsiteX1" fmla="*/ 113116 w 2573010"/>
                <a:gd name="connsiteY1" fmla="*/ 0 h 1381099"/>
                <a:gd name="connsiteX2" fmla="*/ 2494846 w 2573010"/>
                <a:gd name="connsiteY2" fmla="*/ 0 h 1381099"/>
                <a:gd name="connsiteX3" fmla="*/ 2573010 w 2573010"/>
                <a:gd name="connsiteY3" fmla="*/ 1380912 h 1381099"/>
                <a:gd name="connsiteX4" fmla="*/ 0 w 2573010"/>
                <a:gd name="connsiteY4" fmla="*/ 1381099 h 138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010" h="1381099">
                  <a:moveTo>
                    <a:pt x="0" y="1381099"/>
                  </a:moveTo>
                  <a:lnTo>
                    <a:pt x="113116" y="0"/>
                  </a:lnTo>
                  <a:lnTo>
                    <a:pt x="2494846" y="0"/>
                  </a:lnTo>
                  <a:lnTo>
                    <a:pt x="2573010" y="1380912"/>
                  </a:lnTo>
                  <a:lnTo>
                    <a:pt x="0" y="1381099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2942739" y="3390858"/>
              <a:ext cx="2220686" cy="1822493"/>
            </a:xfrm>
            <a:prstGeom prst="roundRect">
              <a:avLst>
                <a:gd name="adj" fmla="val 0"/>
              </a:avLst>
            </a:prstGeom>
            <a:noFill/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1" name="Gerader Verbinder 10"/>
            <p:cNvCxnSpPr/>
            <p:nvPr/>
          </p:nvCxnSpPr>
          <p:spPr>
            <a:xfrm>
              <a:off x="2899798" y="3330822"/>
              <a:ext cx="2428" cy="8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bgerundetes Rechteck 11"/>
            <p:cNvSpPr/>
            <p:nvPr/>
          </p:nvSpPr>
          <p:spPr>
            <a:xfrm flipV="1">
              <a:off x="2899797" y="3337753"/>
              <a:ext cx="2263628" cy="51616"/>
            </a:xfrm>
            <a:prstGeom prst="roundRect">
              <a:avLst>
                <a:gd name="adj" fmla="val 0"/>
              </a:avLst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3" name="Parallelogramm 12"/>
            <p:cNvSpPr/>
            <p:nvPr/>
          </p:nvSpPr>
          <p:spPr>
            <a:xfrm>
              <a:off x="2937896" y="238653"/>
              <a:ext cx="2783454" cy="266472"/>
            </a:xfrm>
            <a:prstGeom prst="parallelogram">
              <a:avLst>
                <a:gd name="adj" fmla="val 21325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4" name="Gerader Verbinder 13"/>
            <p:cNvCxnSpPr/>
            <p:nvPr/>
          </p:nvCxnSpPr>
          <p:spPr>
            <a:xfrm>
              <a:off x="3500438" y="608340"/>
              <a:ext cx="0" cy="2404826"/>
            </a:xfrm>
            <a:prstGeom prst="line">
              <a:avLst/>
            </a:prstGeom>
            <a:ln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arallelogramm 43"/>
            <p:cNvSpPr/>
            <p:nvPr/>
          </p:nvSpPr>
          <p:spPr>
            <a:xfrm>
              <a:off x="3005693" y="957145"/>
              <a:ext cx="2086260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2656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496392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260" h="237099">
                  <a:moveTo>
                    <a:pt x="0" y="237099"/>
                  </a:moveTo>
                  <a:lnTo>
                    <a:pt x="496392" y="0"/>
                  </a:lnTo>
                  <a:lnTo>
                    <a:pt x="2086260" y="0"/>
                  </a:lnTo>
                  <a:cubicBezTo>
                    <a:pt x="2085059" y="79033"/>
                    <a:pt x="2086935" y="158066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6" name="Parallelogramm 44"/>
            <p:cNvSpPr/>
            <p:nvPr/>
          </p:nvSpPr>
          <p:spPr>
            <a:xfrm>
              <a:off x="3005691" y="1663967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9470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3313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3313" y="0"/>
                  </a:lnTo>
                  <a:lnTo>
                    <a:pt x="2086441" y="3078"/>
                  </a:lnTo>
                  <a:cubicBezTo>
                    <a:pt x="2085179" y="81085"/>
                    <a:pt x="2086997" y="159092"/>
                    <a:pt x="2085735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Parallelogramm 16"/>
            <p:cNvSpPr/>
            <p:nvPr/>
          </p:nvSpPr>
          <p:spPr>
            <a:xfrm>
              <a:off x="4083926" y="2363154"/>
              <a:ext cx="1425334" cy="219541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Ecken des Rechtecks auf der gleichen Seite schneiden 17"/>
            <p:cNvSpPr/>
            <p:nvPr/>
          </p:nvSpPr>
          <p:spPr>
            <a:xfrm rot="10800000">
              <a:off x="3046081" y="2581835"/>
              <a:ext cx="956522" cy="607454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9" name="Ecken des Rechtecks auf der gleichen Seite schneiden 18"/>
            <p:cNvSpPr/>
            <p:nvPr/>
          </p:nvSpPr>
          <p:spPr>
            <a:xfrm rot="10800000">
              <a:off x="4083925" y="2581836"/>
              <a:ext cx="956522" cy="607452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0" name="Parallelogramm 19"/>
            <p:cNvSpPr/>
            <p:nvPr/>
          </p:nvSpPr>
          <p:spPr>
            <a:xfrm>
              <a:off x="3047342" y="2360613"/>
              <a:ext cx="1424985" cy="222815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21" name="Gerader Verbinder 20"/>
            <p:cNvCxnSpPr/>
            <p:nvPr/>
          </p:nvCxnSpPr>
          <p:spPr>
            <a:xfrm flipV="1">
              <a:off x="3930977" y="3122670"/>
              <a:ext cx="149422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V="1">
              <a:off x="4007451" y="3081338"/>
              <a:ext cx="72948" cy="3309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V="1">
              <a:off x="4976885" y="3122670"/>
              <a:ext cx="115068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flipV="1">
              <a:off x="5037693" y="3081338"/>
              <a:ext cx="76907" cy="35538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arallelogramm 45"/>
            <p:cNvSpPr/>
            <p:nvPr/>
          </p:nvSpPr>
          <p:spPr>
            <a:xfrm>
              <a:off x="3005691" y="2311920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3363"/>
                <a:gd name="connsiteY0" fmla="*/ 237099 h 237099"/>
                <a:gd name="connsiteX1" fmla="*/ 505628 w 2083363"/>
                <a:gd name="connsiteY1" fmla="*/ 0 h 237099"/>
                <a:gd name="connsiteX2" fmla="*/ 2083363 w 2083363"/>
                <a:gd name="connsiteY2" fmla="*/ 6157 h 237099"/>
                <a:gd name="connsiteX3" fmla="*/ 2082656 w 2083363"/>
                <a:gd name="connsiteY3" fmla="*/ 237099 h 237099"/>
                <a:gd name="connsiteX4" fmla="*/ 0 w 2083363"/>
                <a:gd name="connsiteY4" fmla="*/ 237099 h 237099"/>
                <a:gd name="connsiteX0" fmla="*/ 0 w 2092599"/>
                <a:gd name="connsiteY0" fmla="*/ 237099 h 237099"/>
                <a:gd name="connsiteX1" fmla="*/ 505628 w 2092599"/>
                <a:gd name="connsiteY1" fmla="*/ 0 h 237099"/>
                <a:gd name="connsiteX2" fmla="*/ 2092599 w 2092599"/>
                <a:gd name="connsiteY2" fmla="*/ 6157 h 237099"/>
                <a:gd name="connsiteX3" fmla="*/ 2082656 w 2092599"/>
                <a:gd name="connsiteY3" fmla="*/ 237099 h 237099"/>
                <a:gd name="connsiteX4" fmla="*/ 0 w 2092599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6391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6391" y="0"/>
                  </a:lnTo>
                  <a:lnTo>
                    <a:pt x="2086441" y="6157"/>
                  </a:lnTo>
                  <a:cubicBezTo>
                    <a:pt x="2086205" y="83138"/>
                    <a:pt x="2085970" y="160118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6" name="Parallelogramm 40"/>
            <p:cNvSpPr/>
            <p:nvPr/>
          </p:nvSpPr>
          <p:spPr>
            <a:xfrm rot="5400000">
              <a:off x="2955670" y="2460373"/>
              <a:ext cx="4987401" cy="543960"/>
            </a:xfrm>
            <a:custGeom>
              <a:avLst/>
              <a:gdLst>
                <a:gd name="connsiteX0" fmla="*/ 0 w 4733396"/>
                <a:gd name="connsiteY0" fmla="*/ 547135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0 w 4733396"/>
                <a:gd name="connsiteY4" fmla="*/ 547135 h 547135"/>
                <a:gd name="connsiteX0" fmla="*/ 257177 w 4733396"/>
                <a:gd name="connsiteY0" fmla="*/ 543960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257177 w 4733396"/>
                <a:gd name="connsiteY4" fmla="*/ 543960 h 547135"/>
                <a:gd name="connsiteX0" fmla="*/ 257177 w 4996924"/>
                <a:gd name="connsiteY0" fmla="*/ 543960 h 550310"/>
                <a:gd name="connsiteX1" fmla="*/ 0 w 4996924"/>
                <a:gd name="connsiteY1" fmla="*/ 0 h 550310"/>
                <a:gd name="connsiteX2" fmla="*/ 4733396 w 4996924"/>
                <a:gd name="connsiteY2" fmla="*/ 0 h 550310"/>
                <a:gd name="connsiteX3" fmla="*/ 4996924 w 4996924"/>
                <a:gd name="connsiteY3" fmla="*/ 550310 h 550310"/>
                <a:gd name="connsiteX4" fmla="*/ 257177 w 4996924"/>
                <a:gd name="connsiteY4" fmla="*/ 543960 h 550310"/>
                <a:gd name="connsiteX0" fmla="*/ 257177 w 4993749"/>
                <a:gd name="connsiteY0" fmla="*/ 543960 h 550310"/>
                <a:gd name="connsiteX1" fmla="*/ 0 w 4993749"/>
                <a:gd name="connsiteY1" fmla="*/ 0 h 550310"/>
                <a:gd name="connsiteX2" fmla="*/ 4733396 w 4993749"/>
                <a:gd name="connsiteY2" fmla="*/ 0 h 550310"/>
                <a:gd name="connsiteX3" fmla="*/ 4993749 w 4993749"/>
                <a:gd name="connsiteY3" fmla="*/ 550310 h 550310"/>
                <a:gd name="connsiteX4" fmla="*/ 257177 w 4993749"/>
                <a:gd name="connsiteY4" fmla="*/ 543960 h 550310"/>
                <a:gd name="connsiteX0" fmla="*/ 257177 w 4987402"/>
                <a:gd name="connsiteY0" fmla="*/ 543960 h 550310"/>
                <a:gd name="connsiteX1" fmla="*/ 0 w 4987402"/>
                <a:gd name="connsiteY1" fmla="*/ 0 h 550310"/>
                <a:gd name="connsiteX2" fmla="*/ 4733396 w 4987402"/>
                <a:gd name="connsiteY2" fmla="*/ 0 h 550310"/>
                <a:gd name="connsiteX3" fmla="*/ 4987402 w 4987402"/>
                <a:gd name="connsiteY3" fmla="*/ 550310 h 550310"/>
                <a:gd name="connsiteX4" fmla="*/ 257177 w 4987402"/>
                <a:gd name="connsiteY4" fmla="*/ 543960 h 550310"/>
                <a:gd name="connsiteX0" fmla="*/ 257177 w 4993768"/>
                <a:gd name="connsiteY0" fmla="*/ 543960 h 550310"/>
                <a:gd name="connsiteX1" fmla="*/ 0 w 4993768"/>
                <a:gd name="connsiteY1" fmla="*/ 0 h 550310"/>
                <a:gd name="connsiteX2" fmla="*/ 4733396 w 4993768"/>
                <a:gd name="connsiteY2" fmla="*/ 0 h 550310"/>
                <a:gd name="connsiteX3" fmla="*/ 4993768 w 4993768"/>
                <a:gd name="connsiteY3" fmla="*/ 550310 h 550310"/>
                <a:gd name="connsiteX4" fmla="*/ 257177 w 4993768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47135"/>
                <a:gd name="connsiteX1" fmla="*/ 0 w 5000134"/>
                <a:gd name="connsiteY1" fmla="*/ 0 h 547135"/>
                <a:gd name="connsiteX2" fmla="*/ 4733396 w 5000134"/>
                <a:gd name="connsiteY2" fmla="*/ 0 h 547135"/>
                <a:gd name="connsiteX3" fmla="*/ 5000134 w 5000134"/>
                <a:gd name="connsiteY3" fmla="*/ 547135 h 547135"/>
                <a:gd name="connsiteX4" fmla="*/ 257177 w 5000134"/>
                <a:gd name="connsiteY4" fmla="*/ 543960 h 547135"/>
                <a:gd name="connsiteX0" fmla="*/ 257177 w 5000137"/>
                <a:gd name="connsiteY0" fmla="*/ 543960 h 543960"/>
                <a:gd name="connsiteX1" fmla="*/ 0 w 5000137"/>
                <a:gd name="connsiteY1" fmla="*/ 0 h 543960"/>
                <a:gd name="connsiteX2" fmla="*/ 4733396 w 5000137"/>
                <a:gd name="connsiteY2" fmla="*/ 0 h 543960"/>
                <a:gd name="connsiteX3" fmla="*/ 5000137 w 5000137"/>
                <a:gd name="connsiteY3" fmla="*/ 540785 h 543960"/>
                <a:gd name="connsiteX4" fmla="*/ 257177 w 5000137"/>
                <a:gd name="connsiteY4" fmla="*/ 543960 h 54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137" h="543960">
                  <a:moveTo>
                    <a:pt x="257177" y="543960"/>
                  </a:moveTo>
                  <a:lnTo>
                    <a:pt x="0" y="0"/>
                  </a:lnTo>
                  <a:lnTo>
                    <a:pt x="4733396" y="0"/>
                  </a:lnTo>
                  <a:lnTo>
                    <a:pt x="5000137" y="540785"/>
                  </a:lnTo>
                  <a:lnTo>
                    <a:pt x="257177" y="5439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7" name="Ecken des Rechtecks auf der gleichen Seite schneiden 26"/>
            <p:cNvSpPr/>
            <p:nvPr/>
          </p:nvSpPr>
          <p:spPr>
            <a:xfrm rot="10800000">
              <a:off x="2994373" y="3536241"/>
              <a:ext cx="2120230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8" name="Ecken des Rechtecks auf der gleichen Seite schneiden 27"/>
            <p:cNvSpPr/>
            <p:nvPr/>
          </p:nvSpPr>
          <p:spPr>
            <a:xfrm rot="10800000">
              <a:off x="2994374" y="3954690"/>
              <a:ext cx="2120228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9" name="Ecken des Rechtecks auf der gleichen Seite schneiden 28"/>
            <p:cNvSpPr/>
            <p:nvPr/>
          </p:nvSpPr>
          <p:spPr>
            <a:xfrm rot="10800000">
              <a:off x="2994375" y="4371937"/>
              <a:ext cx="2120226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0" name="Ecken des Rechtecks auf der gleichen Seite schneiden 29"/>
            <p:cNvSpPr/>
            <p:nvPr/>
          </p:nvSpPr>
          <p:spPr>
            <a:xfrm rot="10800000">
              <a:off x="2994377" y="4787106"/>
              <a:ext cx="2120223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31" name="Gerader Verbinder 30"/>
            <p:cNvCxnSpPr/>
            <p:nvPr/>
          </p:nvCxnSpPr>
          <p:spPr>
            <a:xfrm flipV="1">
              <a:off x="3005391" y="3903506"/>
              <a:ext cx="78210" cy="4790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V="1">
              <a:off x="3005392" y="3461935"/>
              <a:ext cx="148927" cy="708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 flipV="1">
              <a:off x="2997201" y="4322774"/>
              <a:ext cx="71438" cy="421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 flipV="1">
              <a:off x="3000607" y="4729536"/>
              <a:ext cx="82995" cy="56707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uppieren 34"/>
            <p:cNvGrpSpPr/>
            <p:nvPr/>
          </p:nvGrpSpPr>
          <p:grpSpPr>
            <a:xfrm>
              <a:off x="3884485" y="3666851"/>
              <a:ext cx="236236" cy="73633"/>
              <a:chOff x="2208140" y="6286500"/>
              <a:chExt cx="236236" cy="126253"/>
            </a:xfrm>
          </p:grpSpPr>
          <p:cxnSp>
            <p:nvCxnSpPr>
              <p:cNvPr id="83" name="Gerader Verbinder 82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84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ieren 35"/>
            <p:cNvGrpSpPr/>
            <p:nvPr/>
          </p:nvGrpSpPr>
          <p:grpSpPr>
            <a:xfrm>
              <a:off x="3878343" y="4109567"/>
              <a:ext cx="236236" cy="73633"/>
              <a:chOff x="2208140" y="6286500"/>
              <a:chExt cx="236236" cy="126253"/>
            </a:xfrm>
          </p:grpSpPr>
          <p:cxnSp>
            <p:nvCxnSpPr>
              <p:cNvPr id="80" name="Gerader Verbinder 79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80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81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ieren 36"/>
            <p:cNvGrpSpPr/>
            <p:nvPr/>
          </p:nvGrpSpPr>
          <p:grpSpPr>
            <a:xfrm>
              <a:off x="3884485" y="4515652"/>
              <a:ext cx="236236" cy="73633"/>
              <a:chOff x="2208140" y="6286500"/>
              <a:chExt cx="236236" cy="126253"/>
            </a:xfrm>
          </p:grpSpPr>
          <p:cxnSp>
            <p:nvCxnSpPr>
              <p:cNvPr id="77" name="Gerader Verbinder 76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ieren 37"/>
            <p:cNvGrpSpPr/>
            <p:nvPr/>
          </p:nvGrpSpPr>
          <p:grpSpPr>
            <a:xfrm>
              <a:off x="3878343" y="4919101"/>
              <a:ext cx="236236" cy="73633"/>
              <a:chOff x="2208140" y="6286500"/>
              <a:chExt cx="236236" cy="126253"/>
            </a:xfrm>
          </p:grpSpPr>
          <p:cxnSp>
            <p:nvCxnSpPr>
              <p:cNvPr id="74" name="Gerader Verbinder 73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hteck 50"/>
            <p:cNvSpPr/>
            <p:nvPr/>
          </p:nvSpPr>
          <p:spPr>
            <a:xfrm>
              <a:off x="1706308" y="898094"/>
              <a:ext cx="1046991" cy="264022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0 h 264022"/>
                <a:gd name="connsiteX1" fmla="*/ 1046991 w 1046991"/>
                <a:gd name="connsiteY1" fmla="*/ 38911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64022">
                  <a:moveTo>
                    <a:pt x="0" y="0"/>
                  </a:moveTo>
                  <a:lnTo>
                    <a:pt x="1046991" y="38911"/>
                  </a:lnTo>
                  <a:lnTo>
                    <a:pt x="1046991" y="264022"/>
                  </a:lnTo>
                  <a:lnTo>
                    <a:pt x="9728" y="244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0" name="Gerader Verbinder 39"/>
            <p:cNvCxnSpPr>
              <a:stCxn id="39" idx="0"/>
            </p:cNvCxnSpPr>
            <p:nvPr/>
          </p:nvCxnSpPr>
          <p:spPr>
            <a:xfrm>
              <a:off x="1706308" y="898094"/>
              <a:ext cx="0" cy="259654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 flipH="1">
              <a:off x="2746229" y="94113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>
              <a:off x="1706308" y="1157748"/>
              <a:ext cx="1039921" cy="1815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50"/>
            <p:cNvSpPr/>
            <p:nvPr/>
          </p:nvSpPr>
          <p:spPr>
            <a:xfrm>
              <a:off x="1712068" y="1824483"/>
              <a:ext cx="1017352" cy="241433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0 w 1046991"/>
                <a:gd name="connsiteY0" fmla="*/ 0 h 244933"/>
                <a:gd name="connsiteX1" fmla="*/ 1046991 w 1046991"/>
                <a:gd name="connsiteY1" fmla="*/ 10094 h 244933"/>
                <a:gd name="connsiteX2" fmla="*/ 1046991 w 1046991"/>
                <a:gd name="connsiteY2" fmla="*/ 244933 h 244933"/>
                <a:gd name="connsiteX3" fmla="*/ 9728 w 1046991"/>
                <a:gd name="connsiteY3" fmla="*/ 225478 h 244933"/>
                <a:gd name="connsiteX4" fmla="*/ 0 w 1046991"/>
                <a:gd name="connsiteY4" fmla="*/ 0 h 244933"/>
                <a:gd name="connsiteX0" fmla="*/ 0 w 1046991"/>
                <a:gd name="connsiteY0" fmla="*/ 0 h 255466"/>
                <a:gd name="connsiteX1" fmla="*/ 1046991 w 1046991"/>
                <a:gd name="connsiteY1" fmla="*/ 20627 h 255466"/>
                <a:gd name="connsiteX2" fmla="*/ 1046991 w 1046991"/>
                <a:gd name="connsiteY2" fmla="*/ 255466 h 255466"/>
                <a:gd name="connsiteX3" fmla="*/ 9728 w 1046991"/>
                <a:gd name="connsiteY3" fmla="*/ 236011 h 255466"/>
                <a:gd name="connsiteX4" fmla="*/ 0 w 1046991"/>
                <a:gd name="connsiteY4" fmla="*/ 0 h 255466"/>
                <a:gd name="connsiteX0" fmla="*/ 0 w 1046991"/>
                <a:gd name="connsiteY0" fmla="*/ 0 h 248444"/>
                <a:gd name="connsiteX1" fmla="*/ 1046991 w 1046991"/>
                <a:gd name="connsiteY1" fmla="*/ 13605 h 248444"/>
                <a:gd name="connsiteX2" fmla="*/ 1046991 w 1046991"/>
                <a:gd name="connsiteY2" fmla="*/ 248444 h 248444"/>
                <a:gd name="connsiteX3" fmla="*/ 9728 w 1046991"/>
                <a:gd name="connsiteY3" fmla="*/ 228989 h 248444"/>
                <a:gd name="connsiteX4" fmla="*/ 0 w 1046991"/>
                <a:gd name="connsiteY4" fmla="*/ 0 h 24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48444">
                  <a:moveTo>
                    <a:pt x="0" y="0"/>
                  </a:moveTo>
                  <a:lnTo>
                    <a:pt x="1046991" y="13605"/>
                  </a:lnTo>
                  <a:lnTo>
                    <a:pt x="1046991" y="248444"/>
                  </a:lnTo>
                  <a:lnTo>
                    <a:pt x="9728" y="228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4" name="Gerader Verbinder 43"/>
            <p:cNvCxnSpPr/>
            <p:nvPr/>
          </p:nvCxnSpPr>
          <p:spPr>
            <a:xfrm flipH="1">
              <a:off x="1699817" y="182546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 flipH="1">
              <a:off x="2739738" y="183932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1700109" y="2060306"/>
              <a:ext cx="1039943" cy="1296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eck 50"/>
            <p:cNvSpPr/>
            <p:nvPr/>
          </p:nvSpPr>
          <p:spPr>
            <a:xfrm>
              <a:off x="1706009" y="2858243"/>
              <a:ext cx="1040219" cy="250290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10293 w 1057284"/>
                <a:gd name="connsiteY0" fmla="*/ 847 h 245414"/>
                <a:gd name="connsiteX1" fmla="*/ 1057284 w 1057284"/>
                <a:gd name="connsiteY1" fmla="*/ 0 h 245414"/>
                <a:gd name="connsiteX2" fmla="*/ 1057284 w 1057284"/>
                <a:gd name="connsiteY2" fmla="*/ 234839 h 245414"/>
                <a:gd name="connsiteX3" fmla="*/ 0 w 1057284"/>
                <a:gd name="connsiteY3" fmla="*/ 245414 h 245414"/>
                <a:gd name="connsiteX4" fmla="*/ 10293 w 1057284"/>
                <a:gd name="connsiteY4" fmla="*/ 847 h 245414"/>
                <a:gd name="connsiteX0" fmla="*/ 0 w 1067012"/>
                <a:gd name="connsiteY0" fmla="*/ 1085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10856 h 245414"/>
                <a:gd name="connsiteX0" fmla="*/ 0 w 1067012"/>
                <a:gd name="connsiteY0" fmla="*/ 3087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30876 h 245414"/>
                <a:gd name="connsiteX0" fmla="*/ 0 w 1070523"/>
                <a:gd name="connsiteY0" fmla="*/ 17494 h 245414"/>
                <a:gd name="connsiteX1" fmla="*/ 1070523 w 1070523"/>
                <a:gd name="connsiteY1" fmla="*/ 0 h 245414"/>
                <a:gd name="connsiteX2" fmla="*/ 1070523 w 1070523"/>
                <a:gd name="connsiteY2" fmla="*/ 234839 h 245414"/>
                <a:gd name="connsiteX3" fmla="*/ 13239 w 1070523"/>
                <a:gd name="connsiteY3" fmla="*/ 245414 h 245414"/>
                <a:gd name="connsiteX4" fmla="*/ 0 w 1070523"/>
                <a:gd name="connsiteY4" fmla="*/ 17494 h 24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523" h="245414">
                  <a:moveTo>
                    <a:pt x="0" y="17494"/>
                  </a:moveTo>
                  <a:lnTo>
                    <a:pt x="1070523" y="0"/>
                  </a:lnTo>
                  <a:lnTo>
                    <a:pt x="1070523" y="234839"/>
                  </a:lnTo>
                  <a:lnTo>
                    <a:pt x="13239" y="245414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4578616" y="3501366"/>
              <a:ext cx="592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 smtClean="0">
                  <a:solidFill>
                    <a:schemeClr val="accent1">
                      <a:lumMod val="50000"/>
                    </a:schemeClr>
                  </a:solidFill>
                </a:rPr>
                <a:t>***</a:t>
              </a:r>
              <a:endParaRPr lang="de-AT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49" name="Gruppieren 48"/>
            <p:cNvGrpSpPr/>
            <p:nvPr/>
          </p:nvGrpSpPr>
          <p:grpSpPr>
            <a:xfrm>
              <a:off x="6062561" y="236345"/>
              <a:ext cx="1895629" cy="5157869"/>
              <a:chOff x="177954" y="228971"/>
              <a:chExt cx="1895629" cy="5157869"/>
            </a:xfrm>
          </p:grpSpPr>
          <p:cxnSp>
            <p:nvCxnSpPr>
              <p:cNvPr id="60" name="Gerader Verbinder 59"/>
              <p:cNvCxnSpPr/>
              <p:nvPr/>
            </p:nvCxnSpPr>
            <p:spPr>
              <a:xfrm>
                <a:off x="769013" y="233085"/>
                <a:ext cx="0" cy="4572000"/>
              </a:xfrm>
              <a:prstGeom prst="line">
                <a:avLst/>
              </a:prstGeom>
              <a:ln w="9525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arallelogramm 60"/>
              <p:cNvSpPr/>
              <p:nvPr/>
            </p:nvSpPr>
            <p:spPr>
              <a:xfrm>
                <a:off x="188913" y="1430740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2" name="Parallelogramm 61"/>
              <p:cNvSpPr/>
              <p:nvPr/>
            </p:nvSpPr>
            <p:spPr>
              <a:xfrm>
                <a:off x="178523" y="228971"/>
                <a:ext cx="1886072" cy="287338"/>
              </a:xfrm>
              <a:prstGeom prst="parallelogram">
                <a:avLst>
                  <a:gd name="adj" fmla="val 20335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3" name="Parallelogramm 62"/>
              <p:cNvSpPr/>
              <p:nvPr/>
            </p:nvSpPr>
            <p:spPr>
              <a:xfrm>
                <a:off x="179417" y="4796881"/>
                <a:ext cx="1871662" cy="287338"/>
              </a:xfrm>
              <a:prstGeom prst="parallelogram">
                <a:avLst>
                  <a:gd name="adj" fmla="val 203350"/>
                </a:avLst>
              </a:prstGeom>
              <a:noFill/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4" name="Parallelogramm 63"/>
              <p:cNvSpPr/>
              <p:nvPr/>
            </p:nvSpPr>
            <p:spPr>
              <a:xfrm>
                <a:off x="188913" y="2525913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5" name="Parallelogramm 64"/>
              <p:cNvSpPr/>
              <p:nvPr/>
            </p:nvSpPr>
            <p:spPr>
              <a:xfrm>
                <a:off x="184612" y="3621087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6" name="Rechteck 65"/>
              <p:cNvSpPr/>
              <p:nvPr/>
            </p:nvSpPr>
            <p:spPr>
              <a:xfrm>
                <a:off x="177954" y="5097463"/>
                <a:ext cx="45719" cy="279728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7" name="Parallelogramm 34"/>
              <p:cNvSpPr/>
              <p:nvPr/>
            </p:nvSpPr>
            <p:spPr>
              <a:xfrm rot="5400000" flipV="1">
                <a:off x="102282" y="5214312"/>
                <a:ext cx="298195" cy="46862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8" name="Rechteck 67"/>
              <p:cNvSpPr/>
              <p:nvPr/>
            </p:nvSpPr>
            <p:spPr>
              <a:xfrm>
                <a:off x="1967906" y="4815077"/>
                <a:ext cx="45719" cy="293322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9" name="Parallelogramm 34"/>
              <p:cNvSpPr/>
              <p:nvPr/>
            </p:nvSpPr>
            <p:spPr>
              <a:xfrm rot="5400000" flipV="1">
                <a:off x="1896148" y="4931707"/>
                <a:ext cx="309152" cy="45719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1419212" y="5102049"/>
                <a:ext cx="56360" cy="269423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1" name="Parallelogramm 34"/>
              <p:cNvSpPr/>
              <p:nvPr/>
            </p:nvSpPr>
            <p:spPr>
              <a:xfrm rot="5400000" flipV="1">
                <a:off x="1352789" y="5207677"/>
                <a:ext cx="288366" cy="59478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  <a:gd name="connsiteX0" fmla="*/ 0 w 350776"/>
                  <a:gd name="connsiteY0" fmla="*/ 45720 h 45720"/>
                  <a:gd name="connsiteX1" fmla="*/ 19897 w 350776"/>
                  <a:gd name="connsiteY1" fmla="*/ 1 h 45720"/>
                  <a:gd name="connsiteX2" fmla="*/ 350776 w 350776"/>
                  <a:gd name="connsiteY2" fmla="*/ 0 h 45720"/>
                  <a:gd name="connsiteX3" fmla="*/ 329895 w 350776"/>
                  <a:gd name="connsiteY3" fmla="*/ 45717 h 45720"/>
                  <a:gd name="connsiteX4" fmla="*/ 0 w 350776"/>
                  <a:gd name="connsiteY4" fmla="*/ 45720 h 45720"/>
                  <a:gd name="connsiteX0" fmla="*/ 0 w 347627"/>
                  <a:gd name="connsiteY0" fmla="*/ 45720 h 45720"/>
                  <a:gd name="connsiteX1" fmla="*/ 19897 w 347627"/>
                  <a:gd name="connsiteY1" fmla="*/ 1 h 45720"/>
                  <a:gd name="connsiteX2" fmla="*/ 347627 w 347627"/>
                  <a:gd name="connsiteY2" fmla="*/ 0 h 45720"/>
                  <a:gd name="connsiteX3" fmla="*/ 329895 w 347627"/>
                  <a:gd name="connsiteY3" fmla="*/ 45717 h 45720"/>
                  <a:gd name="connsiteX4" fmla="*/ 0 w 347627"/>
                  <a:gd name="connsiteY4" fmla="*/ 45720 h 45720"/>
                  <a:gd name="connsiteX0" fmla="*/ 0 w 350814"/>
                  <a:gd name="connsiteY0" fmla="*/ 45720 h 45720"/>
                  <a:gd name="connsiteX1" fmla="*/ 19897 w 350814"/>
                  <a:gd name="connsiteY1" fmla="*/ 1 h 45720"/>
                  <a:gd name="connsiteX2" fmla="*/ 350814 w 350814"/>
                  <a:gd name="connsiteY2" fmla="*/ 0 h 45720"/>
                  <a:gd name="connsiteX3" fmla="*/ 329895 w 350814"/>
                  <a:gd name="connsiteY3" fmla="*/ 45717 h 45720"/>
                  <a:gd name="connsiteX4" fmla="*/ 0 w 350814"/>
                  <a:gd name="connsiteY4" fmla="*/ 4572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814" h="45720">
                    <a:moveTo>
                      <a:pt x="0" y="45720"/>
                    </a:moveTo>
                    <a:lnTo>
                      <a:pt x="19897" y="1"/>
                    </a:lnTo>
                    <a:lnTo>
                      <a:pt x="350814" y="0"/>
                    </a:lnTo>
                    <a:lnTo>
                      <a:pt x="329895" y="45717"/>
                    </a:lnTo>
                    <a:lnTo>
                      <a:pt x="0" y="45720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2" name="Parallelogramm 71"/>
              <p:cNvSpPr/>
              <p:nvPr/>
            </p:nvSpPr>
            <p:spPr>
              <a:xfrm rot="16200000" flipV="1">
                <a:off x="-656874" y="2377722"/>
                <a:ext cx="4860924" cy="578555"/>
              </a:xfrm>
              <a:prstGeom prst="parallelogram">
                <a:avLst>
                  <a:gd name="adj" fmla="val 4890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3" name="Rechteck 72"/>
              <p:cNvSpPr/>
              <p:nvPr/>
            </p:nvSpPr>
            <p:spPr>
              <a:xfrm>
                <a:off x="188913" y="527326"/>
                <a:ext cx="1295400" cy="4570137"/>
              </a:xfrm>
              <a:prstGeom prst="rect">
                <a:avLst/>
              </a:prstGeom>
              <a:noFill/>
              <a:ln w="635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50" name="Gerader Verbinder 49"/>
            <p:cNvCxnSpPr/>
            <p:nvPr/>
          </p:nvCxnSpPr>
          <p:spPr>
            <a:xfrm flipH="1">
              <a:off x="2742983" y="2873694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 flipV="1">
              <a:off x="1699817" y="3108533"/>
              <a:ext cx="1039921" cy="773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 flipH="1">
              <a:off x="1703062" y="287929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761" y="3726146"/>
              <a:ext cx="186768" cy="524728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5834" y="1992030"/>
              <a:ext cx="177875" cy="542518"/>
            </a:xfrm>
            <a:prstGeom prst="rect">
              <a:avLst/>
            </a:prstGeom>
          </p:spPr>
        </p:pic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5834" y="1349751"/>
              <a:ext cx="177873" cy="524728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5834" y="640986"/>
              <a:ext cx="177875" cy="542518"/>
            </a:xfrm>
            <a:prstGeom prst="rect">
              <a:avLst/>
            </a:prstGeom>
          </p:spPr>
        </p:pic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7007" y="1228058"/>
              <a:ext cx="184545" cy="542516"/>
            </a:xfrm>
            <a:prstGeom prst="rect">
              <a:avLst/>
            </a:prstGeom>
          </p:spPr>
        </p:pic>
        <p:pic>
          <p:nvPicPr>
            <p:cNvPr id="58" name="Grafik 5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0799" y="2610427"/>
              <a:ext cx="177049" cy="540000"/>
            </a:xfrm>
            <a:prstGeom prst="rect">
              <a:avLst/>
            </a:prstGeom>
          </p:spPr>
        </p:pic>
        <p:cxnSp>
          <p:nvCxnSpPr>
            <p:cNvPr id="59" name="Gerader Verbinder 58"/>
            <p:cNvCxnSpPr/>
            <p:nvPr/>
          </p:nvCxnSpPr>
          <p:spPr>
            <a:xfrm flipH="1">
              <a:off x="5121980" y="2283300"/>
              <a:ext cx="282" cy="91528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Grafik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73" y="2002655"/>
            <a:ext cx="615251" cy="93650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26" y="1610706"/>
            <a:ext cx="370093" cy="4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173" y="2948671"/>
            <a:ext cx="709287" cy="56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94" y="2377441"/>
            <a:ext cx="538401" cy="5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94" y="1782972"/>
            <a:ext cx="734701" cy="23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15" y="2021331"/>
            <a:ext cx="678495" cy="95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69" y="3668541"/>
            <a:ext cx="502657" cy="52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48" y="3308886"/>
            <a:ext cx="373746" cy="78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11" y="2868502"/>
            <a:ext cx="513120" cy="57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722" y="2980798"/>
            <a:ext cx="754664" cy="42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311" y="1528467"/>
            <a:ext cx="780400" cy="48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414" y="1369852"/>
            <a:ext cx="641339" cy="65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" name="Picture 5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0501" y="3661650"/>
            <a:ext cx="574867" cy="4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N:\H813\SCRATCH\Simon\LM Lagerung\verwendet\Spaghetti5-300px.png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24" y="3359537"/>
            <a:ext cx="2970180" cy="304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6" descr="N:\H813\SCRATCH\Simon\LM Lagerung\verwendet\käse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96" y="2172768"/>
            <a:ext cx="754480" cy="65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Grafik 98"/>
          <p:cNvPicPr/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92" y="228702"/>
            <a:ext cx="1981031" cy="2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8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982898" y="1059246"/>
            <a:ext cx="6962870" cy="5522833"/>
            <a:chOff x="1418870" y="236345"/>
            <a:chExt cx="6539320" cy="5157869"/>
          </a:xfrm>
        </p:grpSpPr>
        <p:sp>
          <p:nvSpPr>
            <p:cNvPr id="5" name="Abgerundetes Rechteck 4"/>
            <p:cNvSpPr/>
            <p:nvPr/>
          </p:nvSpPr>
          <p:spPr>
            <a:xfrm>
              <a:off x="2942739" y="527326"/>
              <a:ext cx="2220686" cy="278912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3005392" y="609828"/>
              <a:ext cx="2088612" cy="2624116"/>
            </a:xfrm>
            <a:prstGeom prst="roundRect">
              <a:avLst>
                <a:gd name="adj" fmla="val 490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Parallelogramm 6"/>
            <p:cNvSpPr/>
            <p:nvPr/>
          </p:nvSpPr>
          <p:spPr>
            <a:xfrm rot="10390653">
              <a:off x="1418870" y="3423585"/>
              <a:ext cx="1578543" cy="1866454"/>
            </a:xfrm>
            <a:custGeom>
              <a:avLst/>
              <a:gdLst>
                <a:gd name="connsiteX0" fmla="*/ 0 w 1598918"/>
                <a:gd name="connsiteY0" fmla="*/ 1819566 h 1819566"/>
                <a:gd name="connsiteX1" fmla="*/ 213120 w 1598918"/>
                <a:gd name="connsiteY1" fmla="*/ 0 h 1819566"/>
                <a:gd name="connsiteX2" fmla="*/ 1598918 w 1598918"/>
                <a:gd name="connsiteY2" fmla="*/ 0 h 1819566"/>
                <a:gd name="connsiteX3" fmla="*/ 1385798 w 1598918"/>
                <a:gd name="connsiteY3" fmla="*/ 1819566 h 1819566"/>
                <a:gd name="connsiteX4" fmla="*/ 0 w 1598918"/>
                <a:gd name="connsiteY4" fmla="*/ 1819566 h 1819566"/>
                <a:gd name="connsiteX0" fmla="*/ 0 w 1598918"/>
                <a:gd name="connsiteY0" fmla="*/ 1819566 h 1880836"/>
                <a:gd name="connsiteX1" fmla="*/ 213120 w 1598918"/>
                <a:gd name="connsiteY1" fmla="*/ 0 h 1880836"/>
                <a:gd name="connsiteX2" fmla="*/ 1598918 w 1598918"/>
                <a:gd name="connsiteY2" fmla="*/ 0 h 1880836"/>
                <a:gd name="connsiteX3" fmla="*/ 1362452 w 1598918"/>
                <a:gd name="connsiteY3" fmla="*/ 1880836 h 1880836"/>
                <a:gd name="connsiteX4" fmla="*/ 0 w 1598918"/>
                <a:gd name="connsiteY4" fmla="*/ 1819566 h 1880836"/>
                <a:gd name="connsiteX0" fmla="*/ 0 w 1598918"/>
                <a:gd name="connsiteY0" fmla="*/ 1819566 h 1882726"/>
                <a:gd name="connsiteX1" fmla="*/ 213120 w 1598918"/>
                <a:gd name="connsiteY1" fmla="*/ 0 h 1882726"/>
                <a:gd name="connsiteX2" fmla="*/ 1598918 w 1598918"/>
                <a:gd name="connsiteY2" fmla="*/ 0 h 1882726"/>
                <a:gd name="connsiteX3" fmla="*/ 1378242 w 1598918"/>
                <a:gd name="connsiteY3" fmla="*/ 1882726 h 1882726"/>
                <a:gd name="connsiteX4" fmla="*/ 0 w 1598918"/>
                <a:gd name="connsiteY4" fmla="*/ 1819566 h 18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8918" h="1882726">
                  <a:moveTo>
                    <a:pt x="0" y="1819566"/>
                  </a:moveTo>
                  <a:lnTo>
                    <a:pt x="213120" y="0"/>
                  </a:lnTo>
                  <a:lnTo>
                    <a:pt x="1598918" y="0"/>
                  </a:lnTo>
                  <a:lnTo>
                    <a:pt x="1378242" y="1882726"/>
                  </a:lnTo>
                  <a:lnTo>
                    <a:pt x="0" y="1819566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2994377" y="3461935"/>
              <a:ext cx="2120227" cy="1693844"/>
            </a:xfrm>
            <a:prstGeom prst="roundRect">
              <a:avLst>
                <a:gd name="adj" fmla="val 223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" name="Trapezoid 9"/>
            <p:cNvSpPr/>
            <p:nvPr/>
          </p:nvSpPr>
          <p:spPr>
            <a:xfrm rot="5400000">
              <a:off x="696452" y="1229873"/>
              <a:ext cx="3023700" cy="1349330"/>
            </a:xfrm>
            <a:custGeom>
              <a:avLst/>
              <a:gdLst>
                <a:gd name="connsiteX0" fmla="*/ 0 w 2719352"/>
                <a:gd name="connsiteY0" fmla="*/ 1389050 h 1389050"/>
                <a:gd name="connsiteX1" fmla="*/ 168811 w 2719352"/>
                <a:gd name="connsiteY1" fmla="*/ 0 h 1389050"/>
                <a:gd name="connsiteX2" fmla="*/ 2550541 w 2719352"/>
                <a:gd name="connsiteY2" fmla="*/ 0 h 1389050"/>
                <a:gd name="connsiteX3" fmla="*/ 2719352 w 2719352"/>
                <a:gd name="connsiteY3" fmla="*/ 1389050 h 1389050"/>
                <a:gd name="connsiteX4" fmla="*/ 0 w 2719352"/>
                <a:gd name="connsiteY4" fmla="*/ 1389050 h 1389050"/>
                <a:gd name="connsiteX0" fmla="*/ 0 w 2639839"/>
                <a:gd name="connsiteY0" fmla="*/ 1389050 h 1389050"/>
                <a:gd name="connsiteX1" fmla="*/ 168811 w 2639839"/>
                <a:gd name="connsiteY1" fmla="*/ 0 h 1389050"/>
                <a:gd name="connsiteX2" fmla="*/ 2550541 w 2639839"/>
                <a:gd name="connsiteY2" fmla="*/ 0 h 1389050"/>
                <a:gd name="connsiteX3" fmla="*/ 2639839 w 2639839"/>
                <a:gd name="connsiteY3" fmla="*/ 1389050 h 1389050"/>
                <a:gd name="connsiteX4" fmla="*/ 0 w 2639839"/>
                <a:gd name="connsiteY4" fmla="*/ 1389050 h 1389050"/>
                <a:gd name="connsiteX0" fmla="*/ 0 w 2647795"/>
                <a:gd name="connsiteY0" fmla="*/ 1389050 h 1389050"/>
                <a:gd name="connsiteX1" fmla="*/ 168811 w 2647795"/>
                <a:gd name="connsiteY1" fmla="*/ 0 h 1389050"/>
                <a:gd name="connsiteX2" fmla="*/ 2550541 w 2647795"/>
                <a:gd name="connsiteY2" fmla="*/ 0 h 1389050"/>
                <a:gd name="connsiteX3" fmla="*/ 2647795 w 2647795"/>
                <a:gd name="connsiteY3" fmla="*/ 1389050 h 1389050"/>
                <a:gd name="connsiteX4" fmla="*/ 0 w 2647795"/>
                <a:gd name="connsiteY4" fmla="*/ 1389050 h 1389050"/>
                <a:gd name="connsiteX0" fmla="*/ 0 w 2592100"/>
                <a:gd name="connsiteY0" fmla="*/ 1381099 h 1389050"/>
                <a:gd name="connsiteX1" fmla="*/ 113116 w 2592100"/>
                <a:gd name="connsiteY1" fmla="*/ 0 h 1389050"/>
                <a:gd name="connsiteX2" fmla="*/ 2494846 w 2592100"/>
                <a:gd name="connsiteY2" fmla="*/ 0 h 1389050"/>
                <a:gd name="connsiteX3" fmla="*/ 2592100 w 2592100"/>
                <a:gd name="connsiteY3" fmla="*/ 1389050 h 1389050"/>
                <a:gd name="connsiteX4" fmla="*/ 0 w 2592100"/>
                <a:gd name="connsiteY4" fmla="*/ 1381099 h 1389050"/>
                <a:gd name="connsiteX0" fmla="*/ 0 w 2568234"/>
                <a:gd name="connsiteY0" fmla="*/ 1381099 h 1389050"/>
                <a:gd name="connsiteX1" fmla="*/ 113116 w 2568234"/>
                <a:gd name="connsiteY1" fmla="*/ 0 h 1389050"/>
                <a:gd name="connsiteX2" fmla="*/ 2494846 w 2568234"/>
                <a:gd name="connsiteY2" fmla="*/ 0 h 1389050"/>
                <a:gd name="connsiteX3" fmla="*/ 2568234 w 2568234"/>
                <a:gd name="connsiteY3" fmla="*/ 1389050 h 1389050"/>
                <a:gd name="connsiteX4" fmla="*/ 0 w 2568234"/>
                <a:gd name="connsiteY4" fmla="*/ 1381099 h 1389050"/>
                <a:gd name="connsiteX0" fmla="*/ 0 w 2573010"/>
                <a:gd name="connsiteY0" fmla="*/ 1381099 h 1389050"/>
                <a:gd name="connsiteX1" fmla="*/ 113116 w 2573010"/>
                <a:gd name="connsiteY1" fmla="*/ 0 h 1389050"/>
                <a:gd name="connsiteX2" fmla="*/ 2494846 w 2573010"/>
                <a:gd name="connsiteY2" fmla="*/ 0 h 1389050"/>
                <a:gd name="connsiteX3" fmla="*/ 2573010 w 2573010"/>
                <a:gd name="connsiteY3" fmla="*/ 1389050 h 1389050"/>
                <a:gd name="connsiteX4" fmla="*/ 0 w 2573010"/>
                <a:gd name="connsiteY4" fmla="*/ 1381099 h 1389050"/>
                <a:gd name="connsiteX0" fmla="*/ 0 w 2573010"/>
                <a:gd name="connsiteY0" fmla="*/ 1381099 h 1381099"/>
                <a:gd name="connsiteX1" fmla="*/ 113116 w 2573010"/>
                <a:gd name="connsiteY1" fmla="*/ 0 h 1381099"/>
                <a:gd name="connsiteX2" fmla="*/ 2494846 w 2573010"/>
                <a:gd name="connsiteY2" fmla="*/ 0 h 1381099"/>
                <a:gd name="connsiteX3" fmla="*/ 2573010 w 2573010"/>
                <a:gd name="connsiteY3" fmla="*/ 1380912 h 1381099"/>
                <a:gd name="connsiteX4" fmla="*/ 0 w 2573010"/>
                <a:gd name="connsiteY4" fmla="*/ 1381099 h 138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010" h="1381099">
                  <a:moveTo>
                    <a:pt x="0" y="1381099"/>
                  </a:moveTo>
                  <a:lnTo>
                    <a:pt x="113116" y="0"/>
                  </a:lnTo>
                  <a:lnTo>
                    <a:pt x="2494846" y="0"/>
                  </a:lnTo>
                  <a:lnTo>
                    <a:pt x="2573010" y="1380912"/>
                  </a:lnTo>
                  <a:lnTo>
                    <a:pt x="0" y="1381099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2942739" y="3390858"/>
              <a:ext cx="2220686" cy="1822493"/>
            </a:xfrm>
            <a:prstGeom prst="roundRect">
              <a:avLst>
                <a:gd name="adj" fmla="val 0"/>
              </a:avLst>
            </a:prstGeom>
            <a:noFill/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1" name="Gerader Verbinder 10"/>
            <p:cNvCxnSpPr/>
            <p:nvPr/>
          </p:nvCxnSpPr>
          <p:spPr>
            <a:xfrm>
              <a:off x="2899798" y="3330822"/>
              <a:ext cx="2428" cy="8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bgerundetes Rechteck 11"/>
            <p:cNvSpPr/>
            <p:nvPr/>
          </p:nvSpPr>
          <p:spPr>
            <a:xfrm flipV="1">
              <a:off x="2899797" y="3337753"/>
              <a:ext cx="2263628" cy="51616"/>
            </a:xfrm>
            <a:prstGeom prst="roundRect">
              <a:avLst>
                <a:gd name="adj" fmla="val 0"/>
              </a:avLst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3" name="Parallelogramm 12"/>
            <p:cNvSpPr/>
            <p:nvPr/>
          </p:nvSpPr>
          <p:spPr>
            <a:xfrm>
              <a:off x="2937896" y="238653"/>
              <a:ext cx="2783454" cy="266472"/>
            </a:xfrm>
            <a:prstGeom prst="parallelogram">
              <a:avLst>
                <a:gd name="adj" fmla="val 21325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4" name="Gerader Verbinder 13"/>
            <p:cNvCxnSpPr/>
            <p:nvPr/>
          </p:nvCxnSpPr>
          <p:spPr>
            <a:xfrm>
              <a:off x="3500438" y="608340"/>
              <a:ext cx="0" cy="2404826"/>
            </a:xfrm>
            <a:prstGeom prst="line">
              <a:avLst/>
            </a:prstGeom>
            <a:ln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arallelogramm 43"/>
            <p:cNvSpPr/>
            <p:nvPr/>
          </p:nvSpPr>
          <p:spPr>
            <a:xfrm>
              <a:off x="3005693" y="957145"/>
              <a:ext cx="2086260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2656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496392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260" h="237099">
                  <a:moveTo>
                    <a:pt x="0" y="237099"/>
                  </a:moveTo>
                  <a:lnTo>
                    <a:pt x="496392" y="0"/>
                  </a:lnTo>
                  <a:lnTo>
                    <a:pt x="2086260" y="0"/>
                  </a:lnTo>
                  <a:cubicBezTo>
                    <a:pt x="2085059" y="79033"/>
                    <a:pt x="2086935" y="158066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6" name="Parallelogramm 44"/>
            <p:cNvSpPr/>
            <p:nvPr/>
          </p:nvSpPr>
          <p:spPr>
            <a:xfrm>
              <a:off x="3005691" y="1663967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9470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3313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3313" y="0"/>
                  </a:lnTo>
                  <a:lnTo>
                    <a:pt x="2086441" y="3078"/>
                  </a:lnTo>
                  <a:cubicBezTo>
                    <a:pt x="2085179" y="81085"/>
                    <a:pt x="2086997" y="159092"/>
                    <a:pt x="2085735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Parallelogramm 16"/>
            <p:cNvSpPr/>
            <p:nvPr/>
          </p:nvSpPr>
          <p:spPr>
            <a:xfrm>
              <a:off x="4083926" y="2363154"/>
              <a:ext cx="1425334" cy="219541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Ecken des Rechtecks auf der gleichen Seite schneiden 17"/>
            <p:cNvSpPr/>
            <p:nvPr/>
          </p:nvSpPr>
          <p:spPr>
            <a:xfrm rot="10800000">
              <a:off x="3046081" y="2581835"/>
              <a:ext cx="956522" cy="607454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9" name="Ecken des Rechtecks auf der gleichen Seite schneiden 18"/>
            <p:cNvSpPr/>
            <p:nvPr/>
          </p:nvSpPr>
          <p:spPr>
            <a:xfrm rot="10800000">
              <a:off x="4083925" y="2581836"/>
              <a:ext cx="956522" cy="607452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0" name="Parallelogramm 19"/>
            <p:cNvSpPr/>
            <p:nvPr/>
          </p:nvSpPr>
          <p:spPr>
            <a:xfrm>
              <a:off x="3047342" y="2360613"/>
              <a:ext cx="1424985" cy="222815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21" name="Gerader Verbinder 20"/>
            <p:cNvCxnSpPr/>
            <p:nvPr/>
          </p:nvCxnSpPr>
          <p:spPr>
            <a:xfrm flipV="1">
              <a:off x="3930977" y="3122670"/>
              <a:ext cx="149422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V="1">
              <a:off x="4007451" y="3081338"/>
              <a:ext cx="72948" cy="3309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V="1">
              <a:off x="4976885" y="3122670"/>
              <a:ext cx="115068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flipV="1">
              <a:off x="5037693" y="3081338"/>
              <a:ext cx="76907" cy="35538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arallelogramm 45"/>
            <p:cNvSpPr/>
            <p:nvPr/>
          </p:nvSpPr>
          <p:spPr>
            <a:xfrm>
              <a:off x="3005691" y="2311920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3363"/>
                <a:gd name="connsiteY0" fmla="*/ 237099 h 237099"/>
                <a:gd name="connsiteX1" fmla="*/ 505628 w 2083363"/>
                <a:gd name="connsiteY1" fmla="*/ 0 h 237099"/>
                <a:gd name="connsiteX2" fmla="*/ 2083363 w 2083363"/>
                <a:gd name="connsiteY2" fmla="*/ 6157 h 237099"/>
                <a:gd name="connsiteX3" fmla="*/ 2082656 w 2083363"/>
                <a:gd name="connsiteY3" fmla="*/ 237099 h 237099"/>
                <a:gd name="connsiteX4" fmla="*/ 0 w 2083363"/>
                <a:gd name="connsiteY4" fmla="*/ 237099 h 237099"/>
                <a:gd name="connsiteX0" fmla="*/ 0 w 2092599"/>
                <a:gd name="connsiteY0" fmla="*/ 237099 h 237099"/>
                <a:gd name="connsiteX1" fmla="*/ 505628 w 2092599"/>
                <a:gd name="connsiteY1" fmla="*/ 0 h 237099"/>
                <a:gd name="connsiteX2" fmla="*/ 2092599 w 2092599"/>
                <a:gd name="connsiteY2" fmla="*/ 6157 h 237099"/>
                <a:gd name="connsiteX3" fmla="*/ 2082656 w 2092599"/>
                <a:gd name="connsiteY3" fmla="*/ 237099 h 237099"/>
                <a:gd name="connsiteX4" fmla="*/ 0 w 2092599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6391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6391" y="0"/>
                  </a:lnTo>
                  <a:lnTo>
                    <a:pt x="2086441" y="6157"/>
                  </a:lnTo>
                  <a:cubicBezTo>
                    <a:pt x="2086205" y="83138"/>
                    <a:pt x="2085970" y="160118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6" name="Parallelogramm 40"/>
            <p:cNvSpPr/>
            <p:nvPr/>
          </p:nvSpPr>
          <p:spPr>
            <a:xfrm rot="5400000">
              <a:off x="2955670" y="2460373"/>
              <a:ext cx="4987401" cy="543960"/>
            </a:xfrm>
            <a:custGeom>
              <a:avLst/>
              <a:gdLst>
                <a:gd name="connsiteX0" fmla="*/ 0 w 4733396"/>
                <a:gd name="connsiteY0" fmla="*/ 547135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0 w 4733396"/>
                <a:gd name="connsiteY4" fmla="*/ 547135 h 547135"/>
                <a:gd name="connsiteX0" fmla="*/ 257177 w 4733396"/>
                <a:gd name="connsiteY0" fmla="*/ 543960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257177 w 4733396"/>
                <a:gd name="connsiteY4" fmla="*/ 543960 h 547135"/>
                <a:gd name="connsiteX0" fmla="*/ 257177 w 4996924"/>
                <a:gd name="connsiteY0" fmla="*/ 543960 h 550310"/>
                <a:gd name="connsiteX1" fmla="*/ 0 w 4996924"/>
                <a:gd name="connsiteY1" fmla="*/ 0 h 550310"/>
                <a:gd name="connsiteX2" fmla="*/ 4733396 w 4996924"/>
                <a:gd name="connsiteY2" fmla="*/ 0 h 550310"/>
                <a:gd name="connsiteX3" fmla="*/ 4996924 w 4996924"/>
                <a:gd name="connsiteY3" fmla="*/ 550310 h 550310"/>
                <a:gd name="connsiteX4" fmla="*/ 257177 w 4996924"/>
                <a:gd name="connsiteY4" fmla="*/ 543960 h 550310"/>
                <a:gd name="connsiteX0" fmla="*/ 257177 w 4993749"/>
                <a:gd name="connsiteY0" fmla="*/ 543960 h 550310"/>
                <a:gd name="connsiteX1" fmla="*/ 0 w 4993749"/>
                <a:gd name="connsiteY1" fmla="*/ 0 h 550310"/>
                <a:gd name="connsiteX2" fmla="*/ 4733396 w 4993749"/>
                <a:gd name="connsiteY2" fmla="*/ 0 h 550310"/>
                <a:gd name="connsiteX3" fmla="*/ 4993749 w 4993749"/>
                <a:gd name="connsiteY3" fmla="*/ 550310 h 550310"/>
                <a:gd name="connsiteX4" fmla="*/ 257177 w 4993749"/>
                <a:gd name="connsiteY4" fmla="*/ 543960 h 550310"/>
                <a:gd name="connsiteX0" fmla="*/ 257177 w 4987402"/>
                <a:gd name="connsiteY0" fmla="*/ 543960 h 550310"/>
                <a:gd name="connsiteX1" fmla="*/ 0 w 4987402"/>
                <a:gd name="connsiteY1" fmla="*/ 0 h 550310"/>
                <a:gd name="connsiteX2" fmla="*/ 4733396 w 4987402"/>
                <a:gd name="connsiteY2" fmla="*/ 0 h 550310"/>
                <a:gd name="connsiteX3" fmla="*/ 4987402 w 4987402"/>
                <a:gd name="connsiteY3" fmla="*/ 550310 h 550310"/>
                <a:gd name="connsiteX4" fmla="*/ 257177 w 4987402"/>
                <a:gd name="connsiteY4" fmla="*/ 543960 h 550310"/>
                <a:gd name="connsiteX0" fmla="*/ 257177 w 4993768"/>
                <a:gd name="connsiteY0" fmla="*/ 543960 h 550310"/>
                <a:gd name="connsiteX1" fmla="*/ 0 w 4993768"/>
                <a:gd name="connsiteY1" fmla="*/ 0 h 550310"/>
                <a:gd name="connsiteX2" fmla="*/ 4733396 w 4993768"/>
                <a:gd name="connsiteY2" fmla="*/ 0 h 550310"/>
                <a:gd name="connsiteX3" fmla="*/ 4993768 w 4993768"/>
                <a:gd name="connsiteY3" fmla="*/ 550310 h 550310"/>
                <a:gd name="connsiteX4" fmla="*/ 257177 w 4993768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47135"/>
                <a:gd name="connsiteX1" fmla="*/ 0 w 5000134"/>
                <a:gd name="connsiteY1" fmla="*/ 0 h 547135"/>
                <a:gd name="connsiteX2" fmla="*/ 4733396 w 5000134"/>
                <a:gd name="connsiteY2" fmla="*/ 0 h 547135"/>
                <a:gd name="connsiteX3" fmla="*/ 5000134 w 5000134"/>
                <a:gd name="connsiteY3" fmla="*/ 547135 h 547135"/>
                <a:gd name="connsiteX4" fmla="*/ 257177 w 5000134"/>
                <a:gd name="connsiteY4" fmla="*/ 543960 h 547135"/>
                <a:gd name="connsiteX0" fmla="*/ 257177 w 5000137"/>
                <a:gd name="connsiteY0" fmla="*/ 543960 h 543960"/>
                <a:gd name="connsiteX1" fmla="*/ 0 w 5000137"/>
                <a:gd name="connsiteY1" fmla="*/ 0 h 543960"/>
                <a:gd name="connsiteX2" fmla="*/ 4733396 w 5000137"/>
                <a:gd name="connsiteY2" fmla="*/ 0 h 543960"/>
                <a:gd name="connsiteX3" fmla="*/ 5000137 w 5000137"/>
                <a:gd name="connsiteY3" fmla="*/ 540785 h 543960"/>
                <a:gd name="connsiteX4" fmla="*/ 257177 w 5000137"/>
                <a:gd name="connsiteY4" fmla="*/ 543960 h 54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137" h="543960">
                  <a:moveTo>
                    <a:pt x="257177" y="543960"/>
                  </a:moveTo>
                  <a:lnTo>
                    <a:pt x="0" y="0"/>
                  </a:lnTo>
                  <a:lnTo>
                    <a:pt x="4733396" y="0"/>
                  </a:lnTo>
                  <a:lnTo>
                    <a:pt x="5000137" y="540785"/>
                  </a:lnTo>
                  <a:lnTo>
                    <a:pt x="257177" y="5439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7" name="Ecken des Rechtecks auf der gleichen Seite schneiden 26"/>
            <p:cNvSpPr/>
            <p:nvPr/>
          </p:nvSpPr>
          <p:spPr>
            <a:xfrm rot="10800000">
              <a:off x="2994373" y="3536241"/>
              <a:ext cx="2120230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8" name="Ecken des Rechtecks auf der gleichen Seite schneiden 27"/>
            <p:cNvSpPr/>
            <p:nvPr/>
          </p:nvSpPr>
          <p:spPr>
            <a:xfrm rot="10800000">
              <a:off x="2994374" y="3954690"/>
              <a:ext cx="2120228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9" name="Ecken des Rechtecks auf der gleichen Seite schneiden 28"/>
            <p:cNvSpPr/>
            <p:nvPr/>
          </p:nvSpPr>
          <p:spPr>
            <a:xfrm rot="10800000">
              <a:off x="2994375" y="4371937"/>
              <a:ext cx="2120226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0" name="Ecken des Rechtecks auf der gleichen Seite schneiden 29"/>
            <p:cNvSpPr/>
            <p:nvPr/>
          </p:nvSpPr>
          <p:spPr>
            <a:xfrm rot="10800000">
              <a:off x="2994377" y="4787106"/>
              <a:ext cx="2120223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31" name="Gerader Verbinder 30"/>
            <p:cNvCxnSpPr/>
            <p:nvPr/>
          </p:nvCxnSpPr>
          <p:spPr>
            <a:xfrm flipV="1">
              <a:off x="3005391" y="3903506"/>
              <a:ext cx="78210" cy="4790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V="1">
              <a:off x="3005392" y="3461935"/>
              <a:ext cx="148927" cy="708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 flipV="1">
              <a:off x="2997201" y="4322774"/>
              <a:ext cx="71438" cy="421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 flipV="1">
              <a:off x="3000607" y="4729536"/>
              <a:ext cx="82995" cy="56707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uppieren 34"/>
            <p:cNvGrpSpPr/>
            <p:nvPr/>
          </p:nvGrpSpPr>
          <p:grpSpPr>
            <a:xfrm>
              <a:off x="3884485" y="3666851"/>
              <a:ext cx="236236" cy="73633"/>
              <a:chOff x="2208140" y="6286500"/>
              <a:chExt cx="236236" cy="126253"/>
            </a:xfrm>
          </p:grpSpPr>
          <p:cxnSp>
            <p:nvCxnSpPr>
              <p:cNvPr id="83" name="Gerader Verbinder 82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84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ieren 35"/>
            <p:cNvGrpSpPr/>
            <p:nvPr/>
          </p:nvGrpSpPr>
          <p:grpSpPr>
            <a:xfrm>
              <a:off x="3878343" y="4109567"/>
              <a:ext cx="236236" cy="73633"/>
              <a:chOff x="2208140" y="6286500"/>
              <a:chExt cx="236236" cy="126253"/>
            </a:xfrm>
          </p:grpSpPr>
          <p:cxnSp>
            <p:nvCxnSpPr>
              <p:cNvPr id="80" name="Gerader Verbinder 79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80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81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ieren 36"/>
            <p:cNvGrpSpPr/>
            <p:nvPr/>
          </p:nvGrpSpPr>
          <p:grpSpPr>
            <a:xfrm>
              <a:off x="3884485" y="4515652"/>
              <a:ext cx="236236" cy="73633"/>
              <a:chOff x="2208140" y="6286500"/>
              <a:chExt cx="236236" cy="126253"/>
            </a:xfrm>
          </p:grpSpPr>
          <p:cxnSp>
            <p:nvCxnSpPr>
              <p:cNvPr id="77" name="Gerader Verbinder 76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ieren 37"/>
            <p:cNvGrpSpPr/>
            <p:nvPr/>
          </p:nvGrpSpPr>
          <p:grpSpPr>
            <a:xfrm>
              <a:off x="3878343" y="4919101"/>
              <a:ext cx="236236" cy="73633"/>
              <a:chOff x="2208140" y="6286500"/>
              <a:chExt cx="236236" cy="126253"/>
            </a:xfrm>
          </p:grpSpPr>
          <p:cxnSp>
            <p:nvCxnSpPr>
              <p:cNvPr id="74" name="Gerader Verbinder 73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hteck 50"/>
            <p:cNvSpPr/>
            <p:nvPr/>
          </p:nvSpPr>
          <p:spPr>
            <a:xfrm>
              <a:off x="1706308" y="898094"/>
              <a:ext cx="1046991" cy="264022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0 h 264022"/>
                <a:gd name="connsiteX1" fmla="*/ 1046991 w 1046991"/>
                <a:gd name="connsiteY1" fmla="*/ 38911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64022">
                  <a:moveTo>
                    <a:pt x="0" y="0"/>
                  </a:moveTo>
                  <a:lnTo>
                    <a:pt x="1046991" y="38911"/>
                  </a:lnTo>
                  <a:lnTo>
                    <a:pt x="1046991" y="264022"/>
                  </a:lnTo>
                  <a:lnTo>
                    <a:pt x="9728" y="244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0" name="Gerader Verbinder 39"/>
            <p:cNvCxnSpPr>
              <a:stCxn id="39" idx="0"/>
            </p:cNvCxnSpPr>
            <p:nvPr/>
          </p:nvCxnSpPr>
          <p:spPr>
            <a:xfrm>
              <a:off x="1706308" y="898094"/>
              <a:ext cx="0" cy="259654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 flipH="1">
              <a:off x="2746229" y="94113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>
              <a:off x="1706308" y="1157748"/>
              <a:ext cx="1039921" cy="1815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50"/>
            <p:cNvSpPr/>
            <p:nvPr/>
          </p:nvSpPr>
          <p:spPr>
            <a:xfrm>
              <a:off x="1712068" y="1824483"/>
              <a:ext cx="1017352" cy="241433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0 w 1046991"/>
                <a:gd name="connsiteY0" fmla="*/ 0 h 244933"/>
                <a:gd name="connsiteX1" fmla="*/ 1046991 w 1046991"/>
                <a:gd name="connsiteY1" fmla="*/ 10094 h 244933"/>
                <a:gd name="connsiteX2" fmla="*/ 1046991 w 1046991"/>
                <a:gd name="connsiteY2" fmla="*/ 244933 h 244933"/>
                <a:gd name="connsiteX3" fmla="*/ 9728 w 1046991"/>
                <a:gd name="connsiteY3" fmla="*/ 225478 h 244933"/>
                <a:gd name="connsiteX4" fmla="*/ 0 w 1046991"/>
                <a:gd name="connsiteY4" fmla="*/ 0 h 244933"/>
                <a:gd name="connsiteX0" fmla="*/ 0 w 1046991"/>
                <a:gd name="connsiteY0" fmla="*/ 0 h 255466"/>
                <a:gd name="connsiteX1" fmla="*/ 1046991 w 1046991"/>
                <a:gd name="connsiteY1" fmla="*/ 20627 h 255466"/>
                <a:gd name="connsiteX2" fmla="*/ 1046991 w 1046991"/>
                <a:gd name="connsiteY2" fmla="*/ 255466 h 255466"/>
                <a:gd name="connsiteX3" fmla="*/ 9728 w 1046991"/>
                <a:gd name="connsiteY3" fmla="*/ 236011 h 255466"/>
                <a:gd name="connsiteX4" fmla="*/ 0 w 1046991"/>
                <a:gd name="connsiteY4" fmla="*/ 0 h 255466"/>
                <a:gd name="connsiteX0" fmla="*/ 0 w 1046991"/>
                <a:gd name="connsiteY0" fmla="*/ 0 h 248444"/>
                <a:gd name="connsiteX1" fmla="*/ 1046991 w 1046991"/>
                <a:gd name="connsiteY1" fmla="*/ 13605 h 248444"/>
                <a:gd name="connsiteX2" fmla="*/ 1046991 w 1046991"/>
                <a:gd name="connsiteY2" fmla="*/ 248444 h 248444"/>
                <a:gd name="connsiteX3" fmla="*/ 9728 w 1046991"/>
                <a:gd name="connsiteY3" fmla="*/ 228989 h 248444"/>
                <a:gd name="connsiteX4" fmla="*/ 0 w 1046991"/>
                <a:gd name="connsiteY4" fmla="*/ 0 h 24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48444">
                  <a:moveTo>
                    <a:pt x="0" y="0"/>
                  </a:moveTo>
                  <a:lnTo>
                    <a:pt x="1046991" y="13605"/>
                  </a:lnTo>
                  <a:lnTo>
                    <a:pt x="1046991" y="248444"/>
                  </a:lnTo>
                  <a:lnTo>
                    <a:pt x="9728" y="228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4" name="Gerader Verbinder 43"/>
            <p:cNvCxnSpPr/>
            <p:nvPr/>
          </p:nvCxnSpPr>
          <p:spPr>
            <a:xfrm flipH="1">
              <a:off x="1699817" y="182546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 flipH="1">
              <a:off x="2739738" y="183932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1700109" y="2060306"/>
              <a:ext cx="1039943" cy="1296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eck 50"/>
            <p:cNvSpPr/>
            <p:nvPr/>
          </p:nvSpPr>
          <p:spPr>
            <a:xfrm>
              <a:off x="1706009" y="2858243"/>
              <a:ext cx="1040219" cy="250290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10293 w 1057284"/>
                <a:gd name="connsiteY0" fmla="*/ 847 h 245414"/>
                <a:gd name="connsiteX1" fmla="*/ 1057284 w 1057284"/>
                <a:gd name="connsiteY1" fmla="*/ 0 h 245414"/>
                <a:gd name="connsiteX2" fmla="*/ 1057284 w 1057284"/>
                <a:gd name="connsiteY2" fmla="*/ 234839 h 245414"/>
                <a:gd name="connsiteX3" fmla="*/ 0 w 1057284"/>
                <a:gd name="connsiteY3" fmla="*/ 245414 h 245414"/>
                <a:gd name="connsiteX4" fmla="*/ 10293 w 1057284"/>
                <a:gd name="connsiteY4" fmla="*/ 847 h 245414"/>
                <a:gd name="connsiteX0" fmla="*/ 0 w 1067012"/>
                <a:gd name="connsiteY0" fmla="*/ 1085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10856 h 245414"/>
                <a:gd name="connsiteX0" fmla="*/ 0 w 1067012"/>
                <a:gd name="connsiteY0" fmla="*/ 3087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30876 h 245414"/>
                <a:gd name="connsiteX0" fmla="*/ 0 w 1070523"/>
                <a:gd name="connsiteY0" fmla="*/ 17494 h 245414"/>
                <a:gd name="connsiteX1" fmla="*/ 1070523 w 1070523"/>
                <a:gd name="connsiteY1" fmla="*/ 0 h 245414"/>
                <a:gd name="connsiteX2" fmla="*/ 1070523 w 1070523"/>
                <a:gd name="connsiteY2" fmla="*/ 234839 h 245414"/>
                <a:gd name="connsiteX3" fmla="*/ 13239 w 1070523"/>
                <a:gd name="connsiteY3" fmla="*/ 245414 h 245414"/>
                <a:gd name="connsiteX4" fmla="*/ 0 w 1070523"/>
                <a:gd name="connsiteY4" fmla="*/ 17494 h 24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523" h="245414">
                  <a:moveTo>
                    <a:pt x="0" y="17494"/>
                  </a:moveTo>
                  <a:lnTo>
                    <a:pt x="1070523" y="0"/>
                  </a:lnTo>
                  <a:lnTo>
                    <a:pt x="1070523" y="234839"/>
                  </a:lnTo>
                  <a:lnTo>
                    <a:pt x="13239" y="245414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4578616" y="3501366"/>
              <a:ext cx="592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 smtClean="0">
                  <a:solidFill>
                    <a:schemeClr val="accent1">
                      <a:lumMod val="50000"/>
                    </a:schemeClr>
                  </a:solidFill>
                </a:rPr>
                <a:t>***</a:t>
              </a:r>
              <a:endParaRPr lang="de-AT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49" name="Gruppieren 48"/>
            <p:cNvGrpSpPr/>
            <p:nvPr/>
          </p:nvGrpSpPr>
          <p:grpSpPr>
            <a:xfrm>
              <a:off x="6062561" y="236345"/>
              <a:ext cx="1895629" cy="5157869"/>
              <a:chOff x="177954" y="228971"/>
              <a:chExt cx="1895629" cy="5157869"/>
            </a:xfrm>
          </p:grpSpPr>
          <p:cxnSp>
            <p:nvCxnSpPr>
              <p:cNvPr id="60" name="Gerader Verbinder 59"/>
              <p:cNvCxnSpPr/>
              <p:nvPr/>
            </p:nvCxnSpPr>
            <p:spPr>
              <a:xfrm>
                <a:off x="769013" y="233085"/>
                <a:ext cx="0" cy="4572000"/>
              </a:xfrm>
              <a:prstGeom prst="line">
                <a:avLst/>
              </a:prstGeom>
              <a:ln w="9525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arallelogramm 60"/>
              <p:cNvSpPr/>
              <p:nvPr/>
            </p:nvSpPr>
            <p:spPr>
              <a:xfrm>
                <a:off x="188913" y="1430740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2" name="Parallelogramm 61"/>
              <p:cNvSpPr/>
              <p:nvPr/>
            </p:nvSpPr>
            <p:spPr>
              <a:xfrm>
                <a:off x="178523" y="228971"/>
                <a:ext cx="1886072" cy="287338"/>
              </a:xfrm>
              <a:prstGeom prst="parallelogram">
                <a:avLst>
                  <a:gd name="adj" fmla="val 20335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3" name="Parallelogramm 62"/>
              <p:cNvSpPr/>
              <p:nvPr/>
            </p:nvSpPr>
            <p:spPr>
              <a:xfrm>
                <a:off x="179417" y="4796881"/>
                <a:ext cx="1871662" cy="287338"/>
              </a:xfrm>
              <a:prstGeom prst="parallelogram">
                <a:avLst>
                  <a:gd name="adj" fmla="val 203350"/>
                </a:avLst>
              </a:prstGeom>
              <a:noFill/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4" name="Parallelogramm 63"/>
              <p:cNvSpPr/>
              <p:nvPr/>
            </p:nvSpPr>
            <p:spPr>
              <a:xfrm>
                <a:off x="188913" y="2525913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5" name="Parallelogramm 64"/>
              <p:cNvSpPr/>
              <p:nvPr/>
            </p:nvSpPr>
            <p:spPr>
              <a:xfrm>
                <a:off x="184612" y="3621087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6" name="Rechteck 65"/>
              <p:cNvSpPr/>
              <p:nvPr/>
            </p:nvSpPr>
            <p:spPr>
              <a:xfrm>
                <a:off x="177954" y="5097463"/>
                <a:ext cx="45719" cy="279728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7" name="Parallelogramm 34"/>
              <p:cNvSpPr/>
              <p:nvPr/>
            </p:nvSpPr>
            <p:spPr>
              <a:xfrm rot="5400000" flipV="1">
                <a:off x="102282" y="5214312"/>
                <a:ext cx="298195" cy="46862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8" name="Rechteck 67"/>
              <p:cNvSpPr/>
              <p:nvPr/>
            </p:nvSpPr>
            <p:spPr>
              <a:xfrm>
                <a:off x="1967906" y="4815077"/>
                <a:ext cx="45719" cy="293322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9" name="Parallelogramm 34"/>
              <p:cNvSpPr/>
              <p:nvPr/>
            </p:nvSpPr>
            <p:spPr>
              <a:xfrm rot="5400000" flipV="1">
                <a:off x="1896148" y="4931707"/>
                <a:ext cx="309152" cy="45719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1419212" y="5102049"/>
                <a:ext cx="56360" cy="269423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1" name="Parallelogramm 34"/>
              <p:cNvSpPr/>
              <p:nvPr/>
            </p:nvSpPr>
            <p:spPr>
              <a:xfrm rot="5400000" flipV="1">
                <a:off x="1352789" y="5207677"/>
                <a:ext cx="288366" cy="59478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  <a:gd name="connsiteX0" fmla="*/ 0 w 350776"/>
                  <a:gd name="connsiteY0" fmla="*/ 45720 h 45720"/>
                  <a:gd name="connsiteX1" fmla="*/ 19897 w 350776"/>
                  <a:gd name="connsiteY1" fmla="*/ 1 h 45720"/>
                  <a:gd name="connsiteX2" fmla="*/ 350776 w 350776"/>
                  <a:gd name="connsiteY2" fmla="*/ 0 h 45720"/>
                  <a:gd name="connsiteX3" fmla="*/ 329895 w 350776"/>
                  <a:gd name="connsiteY3" fmla="*/ 45717 h 45720"/>
                  <a:gd name="connsiteX4" fmla="*/ 0 w 350776"/>
                  <a:gd name="connsiteY4" fmla="*/ 45720 h 45720"/>
                  <a:gd name="connsiteX0" fmla="*/ 0 w 347627"/>
                  <a:gd name="connsiteY0" fmla="*/ 45720 h 45720"/>
                  <a:gd name="connsiteX1" fmla="*/ 19897 w 347627"/>
                  <a:gd name="connsiteY1" fmla="*/ 1 h 45720"/>
                  <a:gd name="connsiteX2" fmla="*/ 347627 w 347627"/>
                  <a:gd name="connsiteY2" fmla="*/ 0 h 45720"/>
                  <a:gd name="connsiteX3" fmla="*/ 329895 w 347627"/>
                  <a:gd name="connsiteY3" fmla="*/ 45717 h 45720"/>
                  <a:gd name="connsiteX4" fmla="*/ 0 w 347627"/>
                  <a:gd name="connsiteY4" fmla="*/ 45720 h 45720"/>
                  <a:gd name="connsiteX0" fmla="*/ 0 w 350814"/>
                  <a:gd name="connsiteY0" fmla="*/ 45720 h 45720"/>
                  <a:gd name="connsiteX1" fmla="*/ 19897 w 350814"/>
                  <a:gd name="connsiteY1" fmla="*/ 1 h 45720"/>
                  <a:gd name="connsiteX2" fmla="*/ 350814 w 350814"/>
                  <a:gd name="connsiteY2" fmla="*/ 0 h 45720"/>
                  <a:gd name="connsiteX3" fmla="*/ 329895 w 350814"/>
                  <a:gd name="connsiteY3" fmla="*/ 45717 h 45720"/>
                  <a:gd name="connsiteX4" fmla="*/ 0 w 350814"/>
                  <a:gd name="connsiteY4" fmla="*/ 4572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814" h="45720">
                    <a:moveTo>
                      <a:pt x="0" y="45720"/>
                    </a:moveTo>
                    <a:lnTo>
                      <a:pt x="19897" y="1"/>
                    </a:lnTo>
                    <a:lnTo>
                      <a:pt x="350814" y="0"/>
                    </a:lnTo>
                    <a:lnTo>
                      <a:pt x="329895" y="45717"/>
                    </a:lnTo>
                    <a:lnTo>
                      <a:pt x="0" y="45720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2" name="Parallelogramm 71"/>
              <p:cNvSpPr/>
              <p:nvPr/>
            </p:nvSpPr>
            <p:spPr>
              <a:xfrm rot="16200000" flipV="1">
                <a:off x="-656874" y="2377722"/>
                <a:ext cx="4860924" cy="578555"/>
              </a:xfrm>
              <a:prstGeom prst="parallelogram">
                <a:avLst>
                  <a:gd name="adj" fmla="val 4890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3" name="Rechteck 72"/>
              <p:cNvSpPr/>
              <p:nvPr/>
            </p:nvSpPr>
            <p:spPr>
              <a:xfrm>
                <a:off x="188913" y="527326"/>
                <a:ext cx="1295400" cy="4570137"/>
              </a:xfrm>
              <a:prstGeom prst="rect">
                <a:avLst/>
              </a:prstGeom>
              <a:noFill/>
              <a:ln w="635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50" name="Gerader Verbinder 49"/>
            <p:cNvCxnSpPr/>
            <p:nvPr/>
          </p:nvCxnSpPr>
          <p:spPr>
            <a:xfrm flipH="1">
              <a:off x="2742983" y="2873694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 flipV="1">
              <a:off x="1699817" y="3108533"/>
              <a:ext cx="1039921" cy="773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 flipH="1">
              <a:off x="1703062" y="287929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761" y="3726146"/>
              <a:ext cx="186768" cy="524728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5834" y="1992030"/>
              <a:ext cx="177875" cy="542518"/>
            </a:xfrm>
            <a:prstGeom prst="rect">
              <a:avLst/>
            </a:prstGeom>
          </p:spPr>
        </p:pic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5834" y="1349751"/>
              <a:ext cx="177873" cy="524728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5834" y="640986"/>
              <a:ext cx="177875" cy="542518"/>
            </a:xfrm>
            <a:prstGeom prst="rect">
              <a:avLst/>
            </a:prstGeom>
          </p:spPr>
        </p:pic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7007" y="1228058"/>
              <a:ext cx="184545" cy="542516"/>
            </a:xfrm>
            <a:prstGeom prst="rect">
              <a:avLst/>
            </a:prstGeom>
          </p:spPr>
        </p:pic>
        <p:pic>
          <p:nvPicPr>
            <p:cNvPr id="58" name="Grafik 5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0799" y="2610427"/>
              <a:ext cx="177049" cy="540000"/>
            </a:xfrm>
            <a:prstGeom prst="rect">
              <a:avLst/>
            </a:prstGeom>
          </p:spPr>
        </p:pic>
        <p:cxnSp>
          <p:nvCxnSpPr>
            <p:cNvPr id="59" name="Gerader Verbinder 58"/>
            <p:cNvCxnSpPr/>
            <p:nvPr/>
          </p:nvCxnSpPr>
          <p:spPr>
            <a:xfrm flipH="1">
              <a:off x="5121980" y="2283300"/>
              <a:ext cx="282" cy="91528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Grafik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75" y="2002655"/>
            <a:ext cx="615251" cy="93650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28" y="1610706"/>
            <a:ext cx="370093" cy="4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175" y="2948671"/>
            <a:ext cx="709287" cy="56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96" y="2377441"/>
            <a:ext cx="538401" cy="5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96" y="1782972"/>
            <a:ext cx="734701" cy="23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17" y="2021331"/>
            <a:ext cx="678495" cy="95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71" y="3668541"/>
            <a:ext cx="502657" cy="52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50" y="3308886"/>
            <a:ext cx="373746" cy="78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13" y="2868502"/>
            <a:ext cx="513120" cy="57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724" y="2980798"/>
            <a:ext cx="754664" cy="42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313" y="1528467"/>
            <a:ext cx="780400" cy="48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416" y="1369852"/>
            <a:ext cx="641339" cy="65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72" y="3407700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" name="Picture 5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0503" y="3661650"/>
            <a:ext cx="574867" cy="4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" descr="N:\H813\SCRATCH\Simon\LM Lagerung\verwendet\käse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98" y="2172768"/>
            <a:ext cx="754480" cy="65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845" y="4806289"/>
            <a:ext cx="2318271" cy="1174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0" name="Grafik 99"/>
          <p:cNvPicPr/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92" y="228702"/>
            <a:ext cx="1981031" cy="2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375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982896" y="1059246"/>
            <a:ext cx="6962870" cy="5522833"/>
            <a:chOff x="1418870" y="236345"/>
            <a:chExt cx="6539320" cy="5157869"/>
          </a:xfrm>
        </p:grpSpPr>
        <p:sp>
          <p:nvSpPr>
            <p:cNvPr id="5" name="Abgerundetes Rechteck 4"/>
            <p:cNvSpPr/>
            <p:nvPr/>
          </p:nvSpPr>
          <p:spPr>
            <a:xfrm>
              <a:off x="2942739" y="527326"/>
              <a:ext cx="2220686" cy="278912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3005392" y="609828"/>
              <a:ext cx="2088612" cy="2624116"/>
            </a:xfrm>
            <a:prstGeom prst="roundRect">
              <a:avLst>
                <a:gd name="adj" fmla="val 490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Parallelogramm 6"/>
            <p:cNvSpPr/>
            <p:nvPr/>
          </p:nvSpPr>
          <p:spPr>
            <a:xfrm rot="10390653">
              <a:off x="1418870" y="3423585"/>
              <a:ext cx="1578543" cy="1866454"/>
            </a:xfrm>
            <a:custGeom>
              <a:avLst/>
              <a:gdLst>
                <a:gd name="connsiteX0" fmla="*/ 0 w 1598918"/>
                <a:gd name="connsiteY0" fmla="*/ 1819566 h 1819566"/>
                <a:gd name="connsiteX1" fmla="*/ 213120 w 1598918"/>
                <a:gd name="connsiteY1" fmla="*/ 0 h 1819566"/>
                <a:gd name="connsiteX2" fmla="*/ 1598918 w 1598918"/>
                <a:gd name="connsiteY2" fmla="*/ 0 h 1819566"/>
                <a:gd name="connsiteX3" fmla="*/ 1385798 w 1598918"/>
                <a:gd name="connsiteY3" fmla="*/ 1819566 h 1819566"/>
                <a:gd name="connsiteX4" fmla="*/ 0 w 1598918"/>
                <a:gd name="connsiteY4" fmla="*/ 1819566 h 1819566"/>
                <a:gd name="connsiteX0" fmla="*/ 0 w 1598918"/>
                <a:gd name="connsiteY0" fmla="*/ 1819566 h 1880836"/>
                <a:gd name="connsiteX1" fmla="*/ 213120 w 1598918"/>
                <a:gd name="connsiteY1" fmla="*/ 0 h 1880836"/>
                <a:gd name="connsiteX2" fmla="*/ 1598918 w 1598918"/>
                <a:gd name="connsiteY2" fmla="*/ 0 h 1880836"/>
                <a:gd name="connsiteX3" fmla="*/ 1362452 w 1598918"/>
                <a:gd name="connsiteY3" fmla="*/ 1880836 h 1880836"/>
                <a:gd name="connsiteX4" fmla="*/ 0 w 1598918"/>
                <a:gd name="connsiteY4" fmla="*/ 1819566 h 1880836"/>
                <a:gd name="connsiteX0" fmla="*/ 0 w 1598918"/>
                <a:gd name="connsiteY0" fmla="*/ 1819566 h 1882726"/>
                <a:gd name="connsiteX1" fmla="*/ 213120 w 1598918"/>
                <a:gd name="connsiteY1" fmla="*/ 0 h 1882726"/>
                <a:gd name="connsiteX2" fmla="*/ 1598918 w 1598918"/>
                <a:gd name="connsiteY2" fmla="*/ 0 h 1882726"/>
                <a:gd name="connsiteX3" fmla="*/ 1378242 w 1598918"/>
                <a:gd name="connsiteY3" fmla="*/ 1882726 h 1882726"/>
                <a:gd name="connsiteX4" fmla="*/ 0 w 1598918"/>
                <a:gd name="connsiteY4" fmla="*/ 1819566 h 18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8918" h="1882726">
                  <a:moveTo>
                    <a:pt x="0" y="1819566"/>
                  </a:moveTo>
                  <a:lnTo>
                    <a:pt x="213120" y="0"/>
                  </a:lnTo>
                  <a:lnTo>
                    <a:pt x="1598918" y="0"/>
                  </a:lnTo>
                  <a:lnTo>
                    <a:pt x="1378242" y="1882726"/>
                  </a:lnTo>
                  <a:lnTo>
                    <a:pt x="0" y="1819566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2994377" y="3461935"/>
              <a:ext cx="2120227" cy="1693844"/>
            </a:xfrm>
            <a:prstGeom prst="roundRect">
              <a:avLst>
                <a:gd name="adj" fmla="val 223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" name="Trapezoid 9"/>
            <p:cNvSpPr/>
            <p:nvPr/>
          </p:nvSpPr>
          <p:spPr>
            <a:xfrm rot="5400000">
              <a:off x="696452" y="1229873"/>
              <a:ext cx="3023700" cy="1349330"/>
            </a:xfrm>
            <a:custGeom>
              <a:avLst/>
              <a:gdLst>
                <a:gd name="connsiteX0" fmla="*/ 0 w 2719352"/>
                <a:gd name="connsiteY0" fmla="*/ 1389050 h 1389050"/>
                <a:gd name="connsiteX1" fmla="*/ 168811 w 2719352"/>
                <a:gd name="connsiteY1" fmla="*/ 0 h 1389050"/>
                <a:gd name="connsiteX2" fmla="*/ 2550541 w 2719352"/>
                <a:gd name="connsiteY2" fmla="*/ 0 h 1389050"/>
                <a:gd name="connsiteX3" fmla="*/ 2719352 w 2719352"/>
                <a:gd name="connsiteY3" fmla="*/ 1389050 h 1389050"/>
                <a:gd name="connsiteX4" fmla="*/ 0 w 2719352"/>
                <a:gd name="connsiteY4" fmla="*/ 1389050 h 1389050"/>
                <a:gd name="connsiteX0" fmla="*/ 0 w 2639839"/>
                <a:gd name="connsiteY0" fmla="*/ 1389050 h 1389050"/>
                <a:gd name="connsiteX1" fmla="*/ 168811 w 2639839"/>
                <a:gd name="connsiteY1" fmla="*/ 0 h 1389050"/>
                <a:gd name="connsiteX2" fmla="*/ 2550541 w 2639839"/>
                <a:gd name="connsiteY2" fmla="*/ 0 h 1389050"/>
                <a:gd name="connsiteX3" fmla="*/ 2639839 w 2639839"/>
                <a:gd name="connsiteY3" fmla="*/ 1389050 h 1389050"/>
                <a:gd name="connsiteX4" fmla="*/ 0 w 2639839"/>
                <a:gd name="connsiteY4" fmla="*/ 1389050 h 1389050"/>
                <a:gd name="connsiteX0" fmla="*/ 0 w 2647795"/>
                <a:gd name="connsiteY0" fmla="*/ 1389050 h 1389050"/>
                <a:gd name="connsiteX1" fmla="*/ 168811 w 2647795"/>
                <a:gd name="connsiteY1" fmla="*/ 0 h 1389050"/>
                <a:gd name="connsiteX2" fmla="*/ 2550541 w 2647795"/>
                <a:gd name="connsiteY2" fmla="*/ 0 h 1389050"/>
                <a:gd name="connsiteX3" fmla="*/ 2647795 w 2647795"/>
                <a:gd name="connsiteY3" fmla="*/ 1389050 h 1389050"/>
                <a:gd name="connsiteX4" fmla="*/ 0 w 2647795"/>
                <a:gd name="connsiteY4" fmla="*/ 1389050 h 1389050"/>
                <a:gd name="connsiteX0" fmla="*/ 0 w 2592100"/>
                <a:gd name="connsiteY0" fmla="*/ 1381099 h 1389050"/>
                <a:gd name="connsiteX1" fmla="*/ 113116 w 2592100"/>
                <a:gd name="connsiteY1" fmla="*/ 0 h 1389050"/>
                <a:gd name="connsiteX2" fmla="*/ 2494846 w 2592100"/>
                <a:gd name="connsiteY2" fmla="*/ 0 h 1389050"/>
                <a:gd name="connsiteX3" fmla="*/ 2592100 w 2592100"/>
                <a:gd name="connsiteY3" fmla="*/ 1389050 h 1389050"/>
                <a:gd name="connsiteX4" fmla="*/ 0 w 2592100"/>
                <a:gd name="connsiteY4" fmla="*/ 1381099 h 1389050"/>
                <a:gd name="connsiteX0" fmla="*/ 0 w 2568234"/>
                <a:gd name="connsiteY0" fmla="*/ 1381099 h 1389050"/>
                <a:gd name="connsiteX1" fmla="*/ 113116 w 2568234"/>
                <a:gd name="connsiteY1" fmla="*/ 0 h 1389050"/>
                <a:gd name="connsiteX2" fmla="*/ 2494846 w 2568234"/>
                <a:gd name="connsiteY2" fmla="*/ 0 h 1389050"/>
                <a:gd name="connsiteX3" fmla="*/ 2568234 w 2568234"/>
                <a:gd name="connsiteY3" fmla="*/ 1389050 h 1389050"/>
                <a:gd name="connsiteX4" fmla="*/ 0 w 2568234"/>
                <a:gd name="connsiteY4" fmla="*/ 1381099 h 1389050"/>
                <a:gd name="connsiteX0" fmla="*/ 0 w 2573010"/>
                <a:gd name="connsiteY0" fmla="*/ 1381099 h 1389050"/>
                <a:gd name="connsiteX1" fmla="*/ 113116 w 2573010"/>
                <a:gd name="connsiteY1" fmla="*/ 0 h 1389050"/>
                <a:gd name="connsiteX2" fmla="*/ 2494846 w 2573010"/>
                <a:gd name="connsiteY2" fmla="*/ 0 h 1389050"/>
                <a:gd name="connsiteX3" fmla="*/ 2573010 w 2573010"/>
                <a:gd name="connsiteY3" fmla="*/ 1389050 h 1389050"/>
                <a:gd name="connsiteX4" fmla="*/ 0 w 2573010"/>
                <a:gd name="connsiteY4" fmla="*/ 1381099 h 1389050"/>
                <a:gd name="connsiteX0" fmla="*/ 0 w 2573010"/>
                <a:gd name="connsiteY0" fmla="*/ 1381099 h 1381099"/>
                <a:gd name="connsiteX1" fmla="*/ 113116 w 2573010"/>
                <a:gd name="connsiteY1" fmla="*/ 0 h 1381099"/>
                <a:gd name="connsiteX2" fmla="*/ 2494846 w 2573010"/>
                <a:gd name="connsiteY2" fmla="*/ 0 h 1381099"/>
                <a:gd name="connsiteX3" fmla="*/ 2573010 w 2573010"/>
                <a:gd name="connsiteY3" fmla="*/ 1380912 h 1381099"/>
                <a:gd name="connsiteX4" fmla="*/ 0 w 2573010"/>
                <a:gd name="connsiteY4" fmla="*/ 1381099 h 138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010" h="1381099">
                  <a:moveTo>
                    <a:pt x="0" y="1381099"/>
                  </a:moveTo>
                  <a:lnTo>
                    <a:pt x="113116" y="0"/>
                  </a:lnTo>
                  <a:lnTo>
                    <a:pt x="2494846" y="0"/>
                  </a:lnTo>
                  <a:lnTo>
                    <a:pt x="2573010" y="1380912"/>
                  </a:lnTo>
                  <a:lnTo>
                    <a:pt x="0" y="1381099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2942739" y="3390858"/>
              <a:ext cx="2220686" cy="1822493"/>
            </a:xfrm>
            <a:prstGeom prst="roundRect">
              <a:avLst>
                <a:gd name="adj" fmla="val 0"/>
              </a:avLst>
            </a:prstGeom>
            <a:noFill/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1" name="Gerader Verbinder 10"/>
            <p:cNvCxnSpPr/>
            <p:nvPr/>
          </p:nvCxnSpPr>
          <p:spPr>
            <a:xfrm>
              <a:off x="2899798" y="3330822"/>
              <a:ext cx="2428" cy="8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bgerundetes Rechteck 11"/>
            <p:cNvSpPr/>
            <p:nvPr/>
          </p:nvSpPr>
          <p:spPr>
            <a:xfrm flipV="1">
              <a:off x="2899797" y="3337753"/>
              <a:ext cx="2263628" cy="51616"/>
            </a:xfrm>
            <a:prstGeom prst="roundRect">
              <a:avLst>
                <a:gd name="adj" fmla="val 0"/>
              </a:avLst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3" name="Parallelogramm 12"/>
            <p:cNvSpPr/>
            <p:nvPr/>
          </p:nvSpPr>
          <p:spPr>
            <a:xfrm>
              <a:off x="2937896" y="238653"/>
              <a:ext cx="2783454" cy="266472"/>
            </a:xfrm>
            <a:prstGeom prst="parallelogram">
              <a:avLst>
                <a:gd name="adj" fmla="val 21325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4" name="Gerader Verbinder 13"/>
            <p:cNvCxnSpPr/>
            <p:nvPr/>
          </p:nvCxnSpPr>
          <p:spPr>
            <a:xfrm>
              <a:off x="3500438" y="608340"/>
              <a:ext cx="0" cy="2404826"/>
            </a:xfrm>
            <a:prstGeom prst="line">
              <a:avLst/>
            </a:prstGeom>
            <a:ln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arallelogramm 43"/>
            <p:cNvSpPr/>
            <p:nvPr/>
          </p:nvSpPr>
          <p:spPr>
            <a:xfrm>
              <a:off x="3005693" y="957145"/>
              <a:ext cx="2086260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2656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496392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260" h="237099">
                  <a:moveTo>
                    <a:pt x="0" y="237099"/>
                  </a:moveTo>
                  <a:lnTo>
                    <a:pt x="496392" y="0"/>
                  </a:lnTo>
                  <a:lnTo>
                    <a:pt x="2086260" y="0"/>
                  </a:lnTo>
                  <a:cubicBezTo>
                    <a:pt x="2085059" y="79033"/>
                    <a:pt x="2086935" y="158066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6" name="Parallelogramm 44"/>
            <p:cNvSpPr/>
            <p:nvPr/>
          </p:nvSpPr>
          <p:spPr>
            <a:xfrm>
              <a:off x="3005691" y="1663967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9470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3313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3313" y="0"/>
                  </a:lnTo>
                  <a:lnTo>
                    <a:pt x="2086441" y="3078"/>
                  </a:lnTo>
                  <a:cubicBezTo>
                    <a:pt x="2085179" y="81085"/>
                    <a:pt x="2086997" y="159092"/>
                    <a:pt x="2085735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Parallelogramm 16"/>
            <p:cNvSpPr/>
            <p:nvPr/>
          </p:nvSpPr>
          <p:spPr>
            <a:xfrm>
              <a:off x="4083926" y="2363154"/>
              <a:ext cx="1425334" cy="219541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Ecken des Rechtecks auf der gleichen Seite schneiden 17"/>
            <p:cNvSpPr/>
            <p:nvPr/>
          </p:nvSpPr>
          <p:spPr>
            <a:xfrm rot="10800000">
              <a:off x="3046081" y="2581835"/>
              <a:ext cx="956522" cy="607454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9" name="Ecken des Rechtecks auf der gleichen Seite schneiden 18"/>
            <p:cNvSpPr/>
            <p:nvPr/>
          </p:nvSpPr>
          <p:spPr>
            <a:xfrm rot="10800000">
              <a:off x="4083925" y="2581836"/>
              <a:ext cx="956522" cy="607452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0" name="Parallelogramm 19"/>
            <p:cNvSpPr/>
            <p:nvPr/>
          </p:nvSpPr>
          <p:spPr>
            <a:xfrm>
              <a:off x="3047342" y="2360613"/>
              <a:ext cx="1424985" cy="222815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21" name="Gerader Verbinder 20"/>
            <p:cNvCxnSpPr/>
            <p:nvPr/>
          </p:nvCxnSpPr>
          <p:spPr>
            <a:xfrm flipV="1">
              <a:off x="3930977" y="3122670"/>
              <a:ext cx="149422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V="1">
              <a:off x="4007451" y="3081338"/>
              <a:ext cx="72948" cy="3309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V="1">
              <a:off x="4976885" y="3122670"/>
              <a:ext cx="115068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flipV="1">
              <a:off x="5037693" y="3081338"/>
              <a:ext cx="76907" cy="35538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arallelogramm 45"/>
            <p:cNvSpPr/>
            <p:nvPr/>
          </p:nvSpPr>
          <p:spPr>
            <a:xfrm>
              <a:off x="3005691" y="2311920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3363"/>
                <a:gd name="connsiteY0" fmla="*/ 237099 h 237099"/>
                <a:gd name="connsiteX1" fmla="*/ 505628 w 2083363"/>
                <a:gd name="connsiteY1" fmla="*/ 0 h 237099"/>
                <a:gd name="connsiteX2" fmla="*/ 2083363 w 2083363"/>
                <a:gd name="connsiteY2" fmla="*/ 6157 h 237099"/>
                <a:gd name="connsiteX3" fmla="*/ 2082656 w 2083363"/>
                <a:gd name="connsiteY3" fmla="*/ 237099 h 237099"/>
                <a:gd name="connsiteX4" fmla="*/ 0 w 2083363"/>
                <a:gd name="connsiteY4" fmla="*/ 237099 h 237099"/>
                <a:gd name="connsiteX0" fmla="*/ 0 w 2092599"/>
                <a:gd name="connsiteY0" fmla="*/ 237099 h 237099"/>
                <a:gd name="connsiteX1" fmla="*/ 505628 w 2092599"/>
                <a:gd name="connsiteY1" fmla="*/ 0 h 237099"/>
                <a:gd name="connsiteX2" fmla="*/ 2092599 w 2092599"/>
                <a:gd name="connsiteY2" fmla="*/ 6157 h 237099"/>
                <a:gd name="connsiteX3" fmla="*/ 2082656 w 2092599"/>
                <a:gd name="connsiteY3" fmla="*/ 237099 h 237099"/>
                <a:gd name="connsiteX4" fmla="*/ 0 w 2092599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6391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6391" y="0"/>
                  </a:lnTo>
                  <a:lnTo>
                    <a:pt x="2086441" y="6157"/>
                  </a:lnTo>
                  <a:cubicBezTo>
                    <a:pt x="2086205" y="83138"/>
                    <a:pt x="2085970" y="160118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6" name="Parallelogramm 40"/>
            <p:cNvSpPr/>
            <p:nvPr/>
          </p:nvSpPr>
          <p:spPr>
            <a:xfrm rot="5400000">
              <a:off x="2955670" y="2460373"/>
              <a:ext cx="4987401" cy="543960"/>
            </a:xfrm>
            <a:custGeom>
              <a:avLst/>
              <a:gdLst>
                <a:gd name="connsiteX0" fmla="*/ 0 w 4733396"/>
                <a:gd name="connsiteY0" fmla="*/ 547135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0 w 4733396"/>
                <a:gd name="connsiteY4" fmla="*/ 547135 h 547135"/>
                <a:gd name="connsiteX0" fmla="*/ 257177 w 4733396"/>
                <a:gd name="connsiteY0" fmla="*/ 543960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257177 w 4733396"/>
                <a:gd name="connsiteY4" fmla="*/ 543960 h 547135"/>
                <a:gd name="connsiteX0" fmla="*/ 257177 w 4996924"/>
                <a:gd name="connsiteY0" fmla="*/ 543960 h 550310"/>
                <a:gd name="connsiteX1" fmla="*/ 0 w 4996924"/>
                <a:gd name="connsiteY1" fmla="*/ 0 h 550310"/>
                <a:gd name="connsiteX2" fmla="*/ 4733396 w 4996924"/>
                <a:gd name="connsiteY2" fmla="*/ 0 h 550310"/>
                <a:gd name="connsiteX3" fmla="*/ 4996924 w 4996924"/>
                <a:gd name="connsiteY3" fmla="*/ 550310 h 550310"/>
                <a:gd name="connsiteX4" fmla="*/ 257177 w 4996924"/>
                <a:gd name="connsiteY4" fmla="*/ 543960 h 550310"/>
                <a:gd name="connsiteX0" fmla="*/ 257177 w 4993749"/>
                <a:gd name="connsiteY0" fmla="*/ 543960 h 550310"/>
                <a:gd name="connsiteX1" fmla="*/ 0 w 4993749"/>
                <a:gd name="connsiteY1" fmla="*/ 0 h 550310"/>
                <a:gd name="connsiteX2" fmla="*/ 4733396 w 4993749"/>
                <a:gd name="connsiteY2" fmla="*/ 0 h 550310"/>
                <a:gd name="connsiteX3" fmla="*/ 4993749 w 4993749"/>
                <a:gd name="connsiteY3" fmla="*/ 550310 h 550310"/>
                <a:gd name="connsiteX4" fmla="*/ 257177 w 4993749"/>
                <a:gd name="connsiteY4" fmla="*/ 543960 h 550310"/>
                <a:gd name="connsiteX0" fmla="*/ 257177 w 4987402"/>
                <a:gd name="connsiteY0" fmla="*/ 543960 h 550310"/>
                <a:gd name="connsiteX1" fmla="*/ 0 w 4987402"/>
                <a:gd name="connsiteY1" fmla="*/ 0 h 550310"/>
                <a:gd name="connsiteX2" fmla="*/ 4733396 w 4987402"/>
                <a:gd name="connsiteY2" fmla="*/ 0 h 550310"/>
                <a:gd name="connsiteX3" fmla="*/ 4987402 w 4987402"/>
                <a:gd name="connsiteY3" fmla="*/ 550310 h 550310"/>
                <a:gd name="connsiteX4" fmla="*/ 257177 w 4987402"/>
                <a:gd name="connsiteY4" fmla="*/ 543960 h 550310"/>
                <a:gd name="connsiteX0" fmla="*/ 257177 w 4993768"/>
                <a:gd name="connsiteY0" fmla="*/ 543960 h 550310"/>
                <a:gd name="connsiteX1" fmla="*/ 0 w 4993768"/>
                <a:gd name="connsiteY1" fmla="*/ 0 h 550310"/>
                <a:gd name="connsiteX2" fmla="*/ 4733396 w 4993768"/>
                <a:gd name="connsiteY2" fmla="*/ 0 h 550310"/>
                <a:gd name="connsiteX3" fmla="*/ 4993768 w 4993768"/>
                <a:gd name="connsiteY3" fmla="*/ 550310 h 550310"/>
                <a:gd name="connsiteX4" fmla="*/ 257177 w 4993768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47135"/>
                <a:gd name="connsiteX1" fmla="*/ 0 w 5000134"/>
                <a:gd name="connsiteY1" fmla="*/ 0 h 547135"/>
                <a:gd name="connsiteX2" fmla="*/ 4733396 w 5000134"/>
                <a:gd name="connsiteY2" fmla="*/ 0 h 547135"/>
                <a:gd name="connsiteX3" fmla="*/ 5000134 w 5000134"/>
                <a:gd name="connsiteY3" fmla="*/ 547135 h 547135"/>
                <a:gd name="connsiteX4" fmla="*/ 257177 w 5000134"/>
                <a:gd name="connsiteY4" fmla="*/ 543960 h 547135"/>
                <a:gd name="connsiteX0" fmla="*/ 257177 w 5000137"/>
                <a:gd name="connsiteY0" fmla="*/ 543960 h 543960"/>
                <a:gd name="connsiteX1" fmla="*/ 0 w 5000137"/>
                <a:gd name="connsiteY1" fmla="*/ 0 h 543960"/>
                <a:gd name="connsiteX2" fmla="*/ 4733396 w 5000137"/>
                <a:gd name="connsiteY2" fmla="*/ 0 h 543960"/>
                <a:gd name="connsiteX3" fmla="*/ 5000137 w 5000137"/>
                <a:gd name="connsiteY3" fmla="*/ 540785 h 543960"/>
                <a:gd name="connsiteX4" fmla="*/ 257177 w 5000137"/>
                <a:gd name="connsiteY4" fmla="*/ 543960 h 54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137" h="543960">
                  <a:moveTo>
                    <a:pt x="257177" y="543960"/>
                  </a:moveTo>
                  <a:lnTo>
                    <a:pt x="0" y="0"/>
                  </a:lnTo>
                  <a:lnTo>
                    <a:pt x="4733396" y="0"/>
                  </a:lnTo>
                  <a:lnTo>
                    <a:pt x="5000137" y="540785"/>
                  </a:lnTo>
                  <a:lnTo>
                    <a:pt x="257177" y="5439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7" name="Ecken des Rechtecks auf der gleichen Seite schneiden 26"/>
            <p:cNvSpPr/>
            <p:nvPr/>
          </p:nvSpPr>
          <p:spPr>
            <a:xfrm rot="10800000">
              <a:off x="2994373" y="3536241"/>
              <a:ext cx="2120230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8" name="Ecken des Rechtecks auf der gleichen Seite schneiden 27"/>
            <p:cNvSpPr/>
            <p:nvPr/>
          </p:nvSpPr>
          <p:spPr>
            <a:xfrm rot="10800000">
              <a:off x="2994374" y="3954690"/>
              <a:ext cx="2120228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9" name="Ecken des Rechtecks auf der gleichen Seite schneiden 28"/>
            <p:cNvSpPr/>
            <p:nvPr/>
          </p:nvSpPr>
          <p:spPr>
            <a:xfrm rot="10800000">
              <a:off x="2994375" y="4371937"/>
              <a:ext cx="2120226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0" name="Ecken des Rechtecks auf der gleichen Seite schneiden 29"/>
            <p:cNvSpPr/>
            <p:nvPr/>
          </p:nvSpPr>
          <p:spPr>
            <a:xfrm rot="10800000">
              <a:off x="2994377" y="4787106"/>
              <a:ext cx="2120223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31" name="Gerader Verbinder 30"/>
            <p:cNvCxnSpPr/>
            <p:nvPr/>
          </p:nvCxnSpPr>
          <p:spPr>
            <a:xfrm flipV="1">
              <a:off x="3005391" y="3903506"/>
              <a:ext cx="78210" cy="4790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V="1">
              <a:off x="3005392" y="3461935"/>
              <a:ext cx="148927" cy="708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 flipV="1">
              <a:off x="2997201" y="4322774"/>
              <a:ext cx="71438" cy="421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 flipV="1">
              <a:off x="3000607" y="4729536"/>
              <a:ext cx="82995" cy="56707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uppieren 34"/>
            <p:cNvGrpSpPr/>
            <p:nvPr/>
          </p:nvGrpSpPr>
          <p:grpSpPr>
            <a:xfrm>
              <a:off x="3884485" y="3666851"/>
              <a:ext cx="236236" cy="73633"/>
              <a:chOff x="2208140" y="6286500"/>
              <a:chExt cx="236236" cy="126253"/>
            </a:xfrm>
          </p:grpSpPr>
          <p:cxnSp>
            <p:nvCxnSpPr>
              <p:cNvPr id="83" name="Gerader Verbinder 82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84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ieren 35"/>
            <p:cNvGrpSpPr/>
            <p:nvPr/>
          </p:nvGrpSpPr>
          <p:grpSpPr>
            <a:xfrm>
              <a:off x="3878343" y="4109567"/>
              <a:ext cx="236236" cy="73633"/>
              <a:chOff x="2208140" y="6286500"/>
              <a:chExt cx="236236" cy="126253"/>
            </a:xfrm>
          </p:grpSpPr>
          <p:cxnSp>
            <p:nvCxnSpPr>
              <p:cNvPr id="80" name="Gerader Verbinder 79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80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81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ieren 36"/>
            <p:cNvGrpSpPr/>
            <p:nvPr/>
          </p:nvGrpSpPr>
          <p:grpSpPr>
            <a:xfrm>
              <a:off x="3884485" y="4515652"/>
              <a:ext cx="236236" cy="73633"/>
              <a:chOff x="2208140" y="6286500"/>
              <a:chExt cx="236236" cy="126253"/>
            </a:xfrm>
          </p:grpSpPr>
          <p:cxnSp>
            <p:nvCxnSpPr>
              <p:cNvPr id="77" name="Gerader Verbinder 76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ieren 37"/>
            <p:cNvGrpSpPr/>
            <p:nvPr/>
          </p:nvGrpSpPr>
          <p:grpSpPr>
            <a:xfrm>
              <a:off x="3878343" y="4919101"/>
              <a:ext cx="236236" cy="73633"/>
              <a:chOff x="2208140" y="6286500"/>
              <a:chExt cx="236236" cy="126253"/>
            </a:xfrm>
          </p:grpSpPr>
          <p:cxnSp>
            <p:nvCxnSpPr>
              <p:cNvPr id="74" name="Gerader Verbinder 73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hteck 50"/>
            <p:cNvSpPr/>
            <p:nvPr/>
          </p:nvSpPr>
          <p:spPr>
            <a:xfrm>
              <a:off x="1706308" y="898094"/>
              <a:ext cx="1046991" cy="264022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0 h 264022"/>
                <a:gd name="connsiteX1" fmla="*/ 1046991 w 1046991"/>
                <a:gd name="connsiteY1" fmla="*/ 38911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64022">
                  <a:moveTo>
                    <a:pt x="0" y="0"/>
                  </a:moveTo>
                  <a:lnTo>
                    <a:pt x="1046991" y="38911"/>
                  </a:lnTo>
                  <a:lnTo>
                    <a:pt x="1046991" y="264022"/>
                  </a:lnTo>
                  <a:lnTo>
                    <a:pt x="9728" y="244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0" name="Gerader Verbinder 39"/>
            <p:cNvCxnSpPr>
              <a:stCxn id="39" idx="0"/>
            </p:cNvCxnSpPr>
            <p:nvPr/>
          </p:nvCxnSpPr>
          <p:spPr>
            <a:xfrm>
              <a:off x="1706308" y="898094"/>
              <a:ext cx="0" cy="259654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 flipH="1">
              <a:off x="2746229" y="94113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>
              <a:off x="1706308" y="1157748"/>
              <a:ext cx="1039921" cy="1815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50"/>
            <p:cNvSpPr/>
            <p:nvPr/>
          </p:nvSpPr>
          <p:spPr>
            <a:xfrm>
              <a:off x="1712068" y="1824483"/>
              <a:ext cx="1017352" cy="241433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0 w 1046991"/>
                <a:gd name="connsiteY0" fmla="*/ 0 h 244933"/>
                <a:gd name="connsiteX1" fmla="*/ 1046991 w 1046991"/>
                <a:gd name="connsiteY1" fmla="*/ 10094 h 244933"/>
                <a:gd name="connsiteX2" fmla="*/ 1046991 w 1046991"/>
                <a:gd name="connsiteY2" fmla="*/ 244933 h 244933"/>
                <a:gd name="connsiteX3" fmla="*/ 9728 w 1046991"/>
                <a:gd name="connsiteY3" fmla="*/ 225478 h 244933"/>
                <a:gd name="connsiteX4" fmla="*/ 0 w 1046991"/>
                <a:gd name="connsiteY4" fmla="*/ 0 h 244933"/>
                <a:gd name="connsiteX0" fmla="*/ 0 w 1046991"/>
                <a:gd name="connsiteY0" fmla="*/ 0 h 255466"/>
                <a:gd name="connsiteX1" fmla="*/ 1046991 w 1046991"/>
                <a:gd name="connsiteY1" fmla="*/ 20627 h 255466"/>
                <a:gd name="connsiteX2" fmla="*/ 1046991 w 1046991"/>
                <a:gd name="connsiteY2" fmla="*/ 255466 h 255466"/>
                <a:gd name="connsiteX3" fmla="*/ 9728 w 1046991"/>
                <a:gd name="connsiteY3" fmla="*/ 236011 h 255466"/>
                <a:gd name="connsiteX4" fmla="*/ 0 w 1046991"/>
                <a:gd name="connsiteY4" fmla="*/ 0 h 255466"/>
                <a:gd name="connsiteX0" fmla="*/ 0 w 1046991"/>
                <a:gd name="connsiteY0" fmla="*/ 0 h 248444"/>
                <a:gd name="connsiteX1" fmla="*/ 1046991 w 1046991"/>
                <a:gd name="connsiteY1" fmla="*/ 13605 h 248444"/>
                <a:gd name="connsiteX2" fmla="*/ 1046991 w 1046991"/>
                <a:gd name="connsiteY2" fmla="*/ 248444 h 248444"/>
                <a:gd name="connsiteX3" fmla="*/ 9728 w 1046991"/>
                <a:gd name="connsiteY3" fmla="*/ 228989 h 248444"/>
                <a:gd name="connsiteX4" fmla="*/ 0 w 1046991"/>
                <a:gd name="connsiteY4" fmla="*/ 0 h 24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48444">
                  <a:moveTo>
                    <a:pt x="0" y="0"/>
                  </a:moveTo>
                  <a:lnTo>
                    <a:pt x="1046991" y="13605"/>
                  </a:lnTo>
                  <a:lnTo>
                    <a:pt x="1046991" y="248444"/>
                  </a:lnTo>
                  <a:lnTo>
                    <a:pt x="9728" y="228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4" name="Gerader Verbinder 43"/>
            <p:cNvCxnSpPr/>
            <p:nvPr/>
          </p:nvCxnSpPr>
          <p:spPr>
            <a:xfrm flipH="1">
              <a:off x="1699817" y="182546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 flipH="1">
              <a:off x="2739738" y="183932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1700109" y="2060306"/>
              <a:ext cx="1039943" cy="1296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eck 50"/>
            <p:cNvSpPr/>
            <p:nvPr/>
          </p:nvSpPr>
          <p:spPr>
            <a:xfrm>
              <a:off x="1706009" y="2858243"/>
              <a:ext cx="1040219" cy="250290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10293 w 1057284"/>
                <a:gd name="connsiteY0" fmla="*/ 847 h 245414"/>
                <a:gd name="connsiteX1" fmla="*/ 1057284 w 1057284"/>
                <a:gd name="connsiteY1" fmla="*/ 0 h 245414"/>
                <a:gd name="connsiteX2" fmla="*/ 1057284 w 1057284"/>
                <a:gd name="connsiteY2" fmla="*/ 234839 h 245414"/>
                <a:gd name="connsiteX3" fmla="*/ 0 w 1057284"/>
                <a:gd name="connsiteY3" fmla="*/ 245414 h 245414"/>
                <a:gd name="connsiteX4" fmla="*/ 10293 w 1057284"/>
                <a:gd name="connsiteY4" fmla="*/ 847 h 245414"/>
                <a:gd name="connsiteX0" fmla="*/ 0 w 1067012"/>
                <a:gd name="connsiteY0" fmla="*/ 1085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10856 h 245414"/>
                <a:gd name="connsiteX0" fmla="*/ 0 w 1067012"/>
                <a:gd name="connsiteY0" fmla="*/ 3087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30876 h 245414"/>
                <a:gd name="connsiteX0" fmla="*/ 0 w 1070523"/>
                <a:gd name="connsiteY0" fmla="*/ 17494 h 245414"/>
                <a:gd name="connsiteX1" fmla="*/ 1070523 w 1070523"/>
                <a:gd name="connsiteY1" fmla="*/ 0 h 245414"/>
                <a:gd name="connsiteX2" fmla="*/ 1070523 w 1070523"/>
                <a:gd name="connsiteY2" fmla="*/ 234839 h 245414"/>
                <a:gd name="connsiteX3" fmla="*/ 13239 w 1070523"/>
                <a:gd name="connsiteY3" fmla="*/ 245414 h 245414"/>
                <a:gd name="connsiteX4" fmla="*/ 0 w 1070523"/>
                <a:gd name="connsiteY4" fmla="*/ 17494 h 24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523" h="245414">
                  <a:moveTo>
                    <a:pt x="0" y="17494"/>
                  </a:moveTo>
                  <a:lnTo>
                    <a:pt x="1070523" y="0"/>
                  </a:lnTo>
                  <a:lnTo>
                    <a:pt x="1070523" y="234839"/>
                  </a:lnTo>
                  <a:lnTo>
                    <a:pt x="13239" y="245414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4578616" y="3501366"/>
              <a:ext cx="592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 smtClean="0">
                  <a:solidFill>
                    <a:schemeClr val="accent1">
                      <a:lumMod val="50000"/>
                    </a:schemeClr>
                  </a:solidFill>
                </a:rPr>
                <a:t>***</a:t>
              </a:r>
              <a:endParaRPr lang="de-AT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49" name="Gruppieren 48"/>
            <p:cNvGrpSpPr/>
            <p:nvPr/>
          </p:nvGrpSpPr>
          <p:grpSpPr>
            <a:xfrm>
              <a:off x="6062561" y="236345"/>
              <a:ext cx="1895629" cy="5157869"/>
              <a:chOff x="177954" y="228971"/>
              <a:chExt cx="1895629" cy="5157869"/>
            </a:xfrm>
          </p:grpSpPr>
          <p:cxnSp>
            <p:nvCxnSpPr>
              <p:cNvPr id="60" name="Gerader Verbinder 59"/>
              <p:cNvCxnSpPr/>
              <p:nvPr/>
            </p:nvCxnSpPr>
            <p:spPr>
              <a:xfrm>
                <a:off x="769013" y="233085"/>
                <a:ext cx="0" cy="4572000"/>
              </a:xfrm>
              <a:prstGeom prst="line">
                <a:avLst/>
              </a:prstGeom>
              <a:ln w="9525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arallelogramm 60"/>
              <p:cNvSpPr/>
              <p:nvPr/>
            </p:nvSpPr>
            <p:spPr>
              <a:xfrm>
                <a:off x="188913" y="1430740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2" name="Parallelogramm 61"/>
              <p:cNvSpPr/>
              <p:nvPr/>
            </p:nvSpPr>
            <p:spPr>
              <a:xfrm>
                <a:off x="178523" y="228971"/>
                <a:ext cx="1886072" cy="287338"/>
              </a:xfrm>
              <a:prstGeom prst="parallelogram">
                <a:avLst>
                  <a:gd name="adj" fmla="val 20335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3" name="Parallelogramm 62"/>
              <p:cNvSpPr/>
              <p:nvPr/>
            </p:nvSpPr>
            <p:spPr>
              <a:xfrm>
                <a:off x="179417" y="4796881"/>
                <a:ext cx="1871662" cy="287338"/>
              </a:xfrm>
              <a:prstGeom prst="parallelogram">
                <a:avLst>
                  <a:gd name="adj" fmla="val 203350"/>
                </a:avLst>
              </a:prstGeom>
              <a:noFill/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4" name="Parallelogramm 63"/>
              <p:cNvSpPr/>
              <p:nvPr/>
            </p:nvSpPr>
            <p:spPr>
              <a:xfrm>
                <a:off x="188913" y="2525913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5" name="Parallelogramm 64"/>
              <p:cNvSpPr/>
              <p:nvPr/>
            </p:nvSpPr>
            <p:spPr>
              <a:xfrm>
                <a:off x="184612" y="3621087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6" name="Rechteck 65"/>
              <p:cNvSpPr/>
              <p:nvPr/>
            </p:nvSpPr>
            <p:spPr>
              <a:xfrm>
                <a:off x="177954" y="5097463"/>
                <a:ext cx="45719" cy="279728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7" name="Parallelogramm 34"/>
              <p:cNvSpPr/>
              <p:nvPr/>
            </p:nvSpPr>
            <p:spPr>
              <a:xfrm rot="5400000" flipV="1">
                <a:off x="102282" y="5214312"/>
                <a:ext cx="298195" cy="46862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8" name="Rechteck 67"/>
              <p:cNvSpPr/>
              <p:nvPr/>
            </p:nvSpPr>
            <p:spPr>
              <a:xfrm>
                <a:off x="1967906" y="4815077"/>
                <a:ext cx="45719" cy="293322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9" name="Parallelogramm 34"/>
              <p:cNvSpPr/>
              <p:nvPr/>
            </p:nvSpPr>
            <p:spPr>
              <a:xfrm rot="5400000" flipV="1">
                <a:off x="1896148" y="4931707"/>
                <a:ext cx="309152" cy="45719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1419212" y="5102049"/>
                <a:ext cx="56360" cy="269423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1" name="Parallelogramm 34"/>
              <p:cNvSpPr/>
              <p:nvPr/>
            </p:nvSpPr>
            <p:spPr>
              <a:xfrm rot="5400000" flipV="1">
                <a:off x="1352789" y="5207677"/>
                <a:ext cx="288366" cy="59478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  <a:gd name="connsiteX0" fmla="*/ 0 w 350776"/>
                  <a:gd name="connsiteY0" fmla="*/ 45720 h 45720"/>
                  <a:gd name="connsiteX1" fmla="*/ 19897 w 350776"/>
                  <a:gd name="connsiteY1" fmla="*/ 1 h 45720"/>
                  <a:gd name="connsiteX2" fmla="*/ 350776 w 350776"/>
                  <a:gd name="connsiteY2" fmla="*/ 0 h 45720"/>
                  <a:gd name="connsiteX3" fmla="*/ 329895 w 350776"/>
                  <a:gd name="connsiteY3" fmla="*/ 45717 h 45720"/>
                  <a:gd name="connsiteX4" fmla="*/ 0 w 350776"/>
                  <a:gd name="connsiteY4" fmla="*/ 45720 h 45720"/>
                  <a:gd name="connsiteX0" fmla="*/ 0 w 347627"/>
                  <a:gd name="connsiteY0" fmla="*/ 45720 h 45720"/>
                  <a:gd name="connsiteX1" fmla="*/ 19897 w 347627"/>
                  <a:gd name="connsiteY1" fmla="*/ 1 h 45720"/>
                  <a:gd name="connsiteX2" fmla="*/ 347627 w 347627"/>
                  <a:gd name="connsiteY2" fmla="*/ 0 h 45720"/>
                  <a:gd name="connsiteX3" fmla="*/ 329895 w 347627"/>
                  <a:gd name="connsiteY3" fmla="*/ 45717 h 45720"/>
                  <a:gd name="connsiteX4" fmla="*/ 0 w 347627"/>
                  <a:gd name="connsiteY4" fmla="*/ 45720 h 45720"/>
                  <a:gd name="connsiteX0" fmla="*/ 0 w 350814"/>
                  <a:gd name="connsiteY0" fmla="*/ 45720 h 45720"/>
                  <a:gd name="connsiteX1" fmla="*/ 19897 w 350814"/>
                  <a:gd name="connsiteY1" fmla="*/ 1 h 45720"/>
                  <a:gd name="connsiteX2" fmla="*/ 350814 w 350814"/>
                  <a:gd name="connsiteY2" fmla="*/ 0 h 45720"/>
                  <a:gd name="connsiteX3" fmla="*/ 329895 w 350814"/>
                  <a:gd name="connsiteY3" fmla="*/ 45717 h 45720"/>
                  <a:gd name="connsiteX4" fmla="*/ 0 w 350814"/>
                  <a:gd name="connsiteY4" fmla="*/ 4572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814" h="45720">
                    <a:moveTo>
                      <a:pt x="0" y="45720"/>
                    </a:moveTo>
                    <a:lnTo>
                      <a:pt x="19897" y="1"/>
                    </a:lnTo>
                    <a:lnTo>
                      <a:pt x="350814" y="0"/>
                    </a:lnTo>
                    <a:lnTo>
                      <a:pt x="329895" y="45717"/>
                    </a:lnTo>
                    <a:lnTo>
                      <a:pt x="0" y="45720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2" name="Parallelogramm 71"/>
              <p:cNvSpPr/>
              <p:nvPr/>
            </p:nvSpPr>
            <p:spPr>
              <a:xfrm rot="16200000" flipV="1">
                <a:off x="-656874" y="2377722"/>
                <a:ext cx="4860924" cy="578555"/>
              </a:xfrm>
              <a:prstGeom prst="parallelogram">
                <a:avLst>
                  <a:gd name="adj" fmla="val 4890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3" name="Rechteck 72"/>
              <p:cNvSpPr/>
              <p:nvPr/>
            </p:nvSpPr>
            <p:spPr>
              <a:xfrm>
                <a:off x="188913" y="527326"/>
                <a:ext cx="1295400" cy="4570137"/>
              </a:xfrm>
              <a:prstGeom prst="rect">
                <a:avLst/>
              </a:prstGeom>
              <a:noFill/>
              <a:ln w="635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50" name="Gerader Verbinder 49"/>
            <p:cNvCxnSpPr/>
            <p:nvPr/>
          </p:nvCxnSpPr>
          <p:spPr>
            <a:xfrm flipH="1">
              <a:off x="2742983" y="2873694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 flipV="1">
              <a:off x="1699817" y="3108533"/>
              <a:ext cx="1039921" cy="773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 flipH="1">
              <a:off x="1703062" y="287929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761" y="3726146"/>
              <a:ext cx="186768" cy="524728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5834" y="1992030"/>
              <a:ext cx="177875" cy="542518"/>
            </a:xfrm>
            <a:prstGeom prst="rect">
              <a:avLst/>
            </a:prstGeom>
          </p:spPr>
        </p:pic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5834" y="1349751"/>
              <a:ext cx="177873" cy="524728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5834" y="640986"/>
              <a:ext cx="177875" cy="542518"/>
            </a:xfrm>
            <a:prstGeom prst="rect">
              <a:avLst/>
            </a:prstGeom>
          </p:spPr>
        </p:pic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7007" y="1228058"/>
              <a:ext cx="184545" cy="542516"/>
            </a:xfrm>
            <a:prstGeom prst="rect">
              <a:avLst/>
            </a:prstGeom>
          </p:spPr>
        </p:pic>
        <p:pic>
          <p:nvPicPr>
            <p:cNvPr id="58" name="Grafik 5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0799" y="2610427"/>
              <a:ext cx="177049" cy="540000"/>
            </a:xfrm>
            <a:prstGeom prst="rect">
              <a:avLst/>
            </a:prstGeom>
          </p:spPr>
        </p:pic>
        <p:cxnSp>
          <p:nvCxnSpPr>
            <p:cNvPr id="59" name="Gerader Verbinder 58"/>
            <p:cNvCxnSpPr/>
            <p:nvPr/>
          </p:nvCxnSpPr>
          <p:spPr>
            <a:xfrm flipH="1">
              <a:off x="5121980" y="2283300"/>
              <a:ext cx="282" cy="91528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Grafik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73" y="2002655"/>
            <a:ext cx="615251" cy="93650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26" y="1610706"/>
            <a:ext cx="370093" cy="4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173" y="2948671"/>
            <a:ext cx="709287" cy="56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94" y="2377441"/>
            <a:ext cx="538401" cy="5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94" y="1782972"/>
            <a:ext cx="734701" cy="23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15" y="2021331"/>
            <a:ext cx="678495" cy="95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69" y="3668541"/>
            <a:ext cx="502657" cy="52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48" y="3308886"/>
            <a:ext cx="373746" cy="78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11" y="2868502"/>
            <a:ext cx="513120" cy="57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722" y="2980798"/>
            <a:ext cx="754664" cy="42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311" y="1528467"/>
            <a:ext cx="780400" cy="48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414" y="1369852"/>
            <a:ext cx="641339" cy="65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70" y="3407700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 descr="N:\H813\SCRATCH\Simon\LM Lagerung\verwendet\Bananas-icon-1-300px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20" y="3324965"/>
            <a:ext cx="640797" cy="44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Picture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0501" y="3661650"/>
            <a:ext cx="574867" cy="4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6" descr="N:\H813\SCRATCH\Simon\LM Lagerung\verwendet\käse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96" y="2172768"/>
            <a:ext cx="754480" cy="65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N:\H813\SCRATCH\Simon\LM Lagerung\verwendet\Bananas-icon-1-300px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72" y="4001559"/>
            <a:ext cx="3265464" cy="2264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Grafik 100"/>
          <p:cNvPicPr/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92" y="228702"/>
            <a:ext cx="1981031" cy="2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4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982890" y="1059246"/>
            <a:ext cx="6962870" cy="5522833"/>
            <a:chOff x="1418870" y="236345"/>
            <a:chExt cx="6539320" cy="5157869"/>
          </a:xfrm>
        </p:grpSpPr>
        <p:sp>
          <p:nvSpPr>
            <p:cNvPr id="5" name="Abgerundetes Rechteck 4"/>
            <p:cNvSpPr/>
            <p:nvPr/>
          </p:nvSpPr>
          <p:spPr>
            <a:xfrm>
              <a:off x="2942739" y="527326"/>
              <a:ext cx="2220686" cy="278912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3005392" y="609828"/>
              <a:ext cx="2088612" cy="2624116"/>
            </a:xfrm>
            <a:prstGeom prst="roundRect">
              <a:avLst>
                <a:gd name="adj" fmla="val 490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Parallelogramm 6"/>
            <p:cNvSpPr/>
            <p:nvPr/>
          </p:nvSpPr>
          <p:spPr>
            <a:xfrm rot="10390653">
              <a:off x="1418870" y="3423585"/>
              <a:ext cx="1578543" cy="1866454"/>
            </a:xfrm>
            <a:custGeom>
              <a:avLst/>
              <a:gdLst>
                <a:gd name="connsiteX0" fmla="*/ 0 w 1598918"/>
                <a:gd name="connsiteY0" fmla="*/ 1819566 h 1819566"/>
                <a:gd name="connsiteX1" fmla="*/ 213120 w 1598918"/>
                <a:gd name="connsiteY1" fmla="*/ 0 h 1819566"/>
                <a:gd name="connsiteX2" fmla="*/ 1598918 w 1598918"/>
                <a:gd name="connsiteY2" fmla="*/ 0 h 1819566"/>
                <a:gd name="connsiteX3" fmla="*/ 1385798 w 1598918"/>
                <a:gd name="connsiteY3" fmla="*/ 1819566 h 1819566"/>
                <a:gd name="connsiteX4" fmla="*/ 0 w 1598918"/>
                <a:gd name="connsiteY4" fmla="*/ 1819566 h 1819566"/>
                <a:gd name="connsiteX0" fmla="*/ 0 w 1598918"/>
                <a:gd name="connsiteY0" fmla="*/ 1819566 h 1880836"/>
                <a:gd name="connsiteX1" fmla="*/ 213120 w 1598918"/>
                <a:gd name="connsiteY1" fmla="*/ 0 h 1880836"/>
                <a:gd name="connsiteX2" fmla="*/ 1598918 w 1598918"/>
                <a:gd name="connsiteY2" fmla="*/ 0 h 1880836"/>
                <a:gd name="connsiteX3" fmla="*/ 1362452 w 1598918"/>
                <a:gd name="connsiteY3" fmla="*/ 1880836 h 1880836"/>
                <a:gd name="connsiteX4" fmla="*/ 0 w 1598918"/>
                <a:gd name="connsiteY4" fmla="*/ 1819566 h 1880836"/>
                <a:gd name="connsiteX0" fmla="*/ 0 w 1598918"/>
                <a:gd name="connsiteY0" fmla="*/ 1819566 h 1882726"/>
                <a:gd name="connsiteX1" fmla="*/ 213120 w 1598918"/>
                <a:gd name="connsiteY1" fmla="*/ 0 h 1882726"/>
                <a:gd name="connsiteX2" fmla="*/ 1598918 w 1598918"/>
                <a:gd name="connsiteY2" fmla="*/ 0 h 1882726"/>
                <a:gd name="connsiteX3" fmla="*/ 1378242 w 1598918"/>
                <a:gd name="connsiteY3" fmla="*/ 1882726 h 1882726"/>
                <a:gd name="connsiteX4" fmla="*/ 0 w 1598918"/>
                <a:gd name="connsiteY4" fmla="*/ 1819566 h 18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8918" h="1882726">
                  <a:moveTo>
                    <a:pt x="0" y="1819566"/>
                  </a:moveTo>
                  <a:lnTo>
                    <a:pt x="213120" y="0"/>
                  </a:lnTo>
                  <a:lnTo>
                    <a:pt x="1598918" y="0"/>
                  </a:lnTo>
                  <a:lnTo>
                    <a:pt x="1378242" y="1882726"/>
                  </a:lnTo>
                  <a:lnTo>
                    <a:pt x="0" y="1819566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2994377" y="3461935"/>
              <a:ext cx="2120227" cy="1693844"/>
            </a:xfrm>
            <a:prstGeom prst="roundRect">
              <a:avLst>
                <a:gd name="adj" fmla="val 223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" name="Trapezoid 9"/>
            <p:cNvSpPr/>
            <p:nvPr/>
          </p:nvSpPr>
          <p:spPr>
            <a:xfrm rot="5400000">
              <a:off x="696452" y="1229873"/>
              <a:ext cx="3023700" cy="1349330"/>
            </a:xfrm>
            <a:custGeom>
              <a:avLst/>
              <a:gdLst>
                <a:gd name="connsiteX0" fmla="*/ 0 w 2719352"/>
                <a:gd name="connsiteY0" fmla="*/ 1389050 h 1389050"/>
                <a:gd name="connsiteX1" fmla="*/ 168811 w 2719352"/>
                <a:gd name="connsiteY1" fmla="*/ 0 h 1389050"/>
                <a:gd name="connsiteX2" fmla="*/ 2550541 w 2719352"/>
                <a:gd name="connsiteY2" fmla="*/ 0 h 1389050"/>
                <a:gd name="connsiteX3" fmla="*/ 2719352 w 2719352"/>
                <a:gd name="connsiteY3" fmla="*/ 1389050 h 1389050"/>
                <a:gd name="connsiteX4" fmla="*/ 0 w 2719352"/>
                <a:gd name="connsiteY4" fmla="*/ 1389050 h 1389050"/>
                <a:gd name="connsiteX0" fmla="*/ 0 w 2639839"/>
                <a:gd name="connsiteY0" fmla="*/ 1389050 h 1389050"/>
                <a:gd name="connsiteX1" fmla="*/ 168811 w 2639839"/>
                <a:gd name="connsiteY1" fmla="*/ 0 h 1389050"/>
                <a:gd name="connsiteX2" fmla="*/ 2550541 w 2639839"/>
                <a:gd name="connsiteY2" fmla="*/ 0 h 1389050"/>
                <a:gd name="connsiteX3" fmla="*/ 2639839 w 2639839"/>
                <a:gd name="connsiteY3" fmla="*/ 1389050 h 1389050"/>
                <a:gd name="connsiteX4" fmla="*/ 0 w 2639839"/>
                <a:gd name="connsiteY4" fmla="*/ 1389050 h 1389050"/>
                <a:gd name="connsiteX0" fmla="*/ 0 w 2647795"/>
                <a:gd name="connsiteY0" fmla="*/ 1389050 h 1389050"/>
                <a:gd name="connsiteX1" fmla="*/ 168811 w 2647795"/>
                <a:gd name="connsiteY1" fmla="*/ 0 h 1389050"/>
                <a:gd name="connsiteX2" fmla="*/ 2550541 w 2647795"/>
                <a:gd name="connsiteY2" fmla="*/ 0 h 1389050"/>
                <a:gd name="connsiteX3" fmla="*/ 2647795 w 2647795"/>
                <a:gd name="connsiteY3" fmla="*/ 1389050 h 1389050"/>
                <a:gd name="connsiteX4" fmla="*/ 0 w 2647795"/>
                <a:gd name="connsiteY4" fmla="*/ 1389050 h 1389050"/>
                <a:gd name="connsiteX0" fmla="*/ 0 w 2592100"/>
                <a:gd name="connsiteY0" fmla="*/ 1381099 h 1389050"/>
                <a:gd name="connsiteX1" fmla="*/ 113116 w 2592100"/>
                <a:gd name="connsiteY1" fmla="*/ 0 h 1389050"/>
                <a:gd name="connsiteX2" fmla="*/ 2494846 w 2592100"/>
                <a:gd name="connsiteY2" fmla="*/ 0 h 1389050"/>
                <a:gd name="connsiteX3" fmla="*/ 2592100 w 2592100"/>
                <a:gd name="connsiteY3" fmla="*/ 1389050 h 1389050"/>
                <a:gd name="connsiteX4" fmla="*/ 0 w 2592100"/>
                <a:gd name="connsiteY4" fmla="*/ 1381099 h 1389050"/>
                <a:gd name="connsiteX0" fmla="*/ 0 w 2568234"/>
                <a:gd name="connsiteY0" fmla="*/ 1381099 h 1389050"/>
                <a:gd name="connsiteX1" fmla="*/ 113116 w 2568234"/>
                <a:gd name="connsiteY1" fmla="*/ 0 h 1389050"/>
                <a:gd name="connsiteX2" fmla="*/ 2494846 w 2568234"/>
                <a:gd name="connsiteY2" fmla="*/ 0 h 1389050"/>
                <a:gd name="connsiteX3" fmla="*/ 2568234 w 2568234"/>
                <a:gd name="connsiteY3" fmla="*/ 1389050 h 1389050"/>
                <a:gd name="connsiteX4" fmla="*/ 0 w 2568234"/>
                <a:gd name="connsiteY4" fmla="*/ 1381099 h 1389050"/>
                <a:gd name="connsiteX0" fmla="*/ 0 w 2573010"/>
                <a:gd name="connsiteY0" fmla="*/ 1381099 h 1389050"/>
                <a:gd name="connsiteX1" fmla="*/ 113116 w 2573010"/>
                <a:gd name="connsiteY1" fmla="*/ 0 h 1389050"/>
                <a:gd name="connsiteX2" fmla="*/ 2494846 w 2573010"/>
                <a:gd name="connsiteY2" fmla="*/ 0 h 1389050"/>
                <a:gd name="connsiteX3" fmla="*/ 2573010 w 2573010"/>
                <a:gd name="connsiteY3" fmla="*/ 1389050 h 1389050"/>
                <a:gd name="connsiteX4" fmla="*/ 0 w 2573010"/>
                <a:gd name="connsiteY4" fmla="*/ 1381099 h 1389050"/>
                <a:gd name="connsiteX0" fmla="*/ 0 w 2573010"/>
                <a:gd name="connsiteY0" fmla="*/ 1381099 h 1381099"/>
                <a:gd name="connsiteX1" fmla="*/ 113116 w 2573010"/>
                <a:gd name="connsiteY1" fmla="*/ 0 h 1381099"/>
                <a:gd name="connsiteX2" fmla="*/ 2494846 w 2573010"/>
                <a:gd name="connsiteY2" fmla="*/ 0 h 1381099"/>
                <a:gd name="connsiteX3" fmla="*/ 2573010 w 2573010"/>
                <a:gd name="connsiteY3" fmla="*/ 1380912 h 1381099"/>
                <a:gd name="connsiteX4" fmla="*/ 0 w 2573010"/>
                <a:gd name="connsiteY4" fmla="*/ 1381099 h 138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010" h="1381099">
                  <a:moveTo>
                    <a:pt x="0" y="1381099"/>
                  </a:moveTo>
                  <a:lnTo>
                    <a:pt x="113116" y="0"/>
                  </a:lnTo>
                  <a:lnTo>
                    <a:pt x="2494846" y="0"/>
                  </a:lnTo>
                  <a:lnTo>
                    <a:pt x="2573010" y="1380912"/>
                  </a:lnTo>
                  <a:lnTo>
                    <a:pt x="0" y="1381099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2942739" y="3390858"/>
              <a:ext cx="2220686" cy="1822493"/>
            </a:xfrm>
            <a:prstGeom prst="roundRect">
              <a:avLst>
                <a:gd name="adj" fmla="val 0"/>
              </a:avLst>
            </a:prstGeom>
            <a:noFill/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1" name="Gerader Verbinder 10"/>
            <p:cNvCxnSpPr/>
            <p:nvPr/>
          </p:nvCxnSpPr>
          <p:spPr>
            <a:xfrm>
              <a:off x="2899798" y="3330822"/>
              <a:ext cx="2428" cy="8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bgerundetes Rechteck 11"/>
            <p:cNvSpPr/>
            <p:nvPr/>
          </p:nvSpPr>
          <p:spPr>
            <a:xfrm flipV="1">
              <a:off x="2899797" y="3337753"/>
              <a:ext cx="2263628" cy="51616"/>
            </a:xfrm>
            <a:prstGeom prst="roundRect">
              <a:avLst>
                <a:gd name="adj" fmla="val 0"/>
              </a:avLst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3" name="Parallelogramm 12"/>
            <p:cNvSpPr/>
            <p:nvPr/>
          </p:nvSpPr>
          <p:spPr>
            <a:xfrm>
              <a:off x="2937896" y="238653"/>
              <a:ext cx="2783454" cy="266472"/>
            </a:xfrm>
            <a:prstGeom prst="parallelogram">
              <a:avLst>
                <a:gd name="adj" fmla="val 21325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4" name="Gerader Verbinder 13"/>
            <p:cNvCxnSpPr/>
            <p:nvPr/>
          </p:nvCxnSpPr>
          <p:spPr>
            <a:xfrm>
              <a:off x="3500438" y="608340"/>
              <a:ext cx="0" cy="2404826"/>
            </a:xfrm>
            <a:prstGeom prst="line">
              <a:avLst/>
            </a:prstGeom>
            <a:ln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arallelogramm 43"/>
            <p:cNvSpPr/>
            <p:nvPr/>
          </p:nvSpPr>
          <p:spPr>
            <a:xfrm>
              <a:off x="3005693" y="957145"/>
              <a:ext cx="2086260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2656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496392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260" h="237099">
                  <a:moveTo>
                    <a:pt x="0" y="237099"/>
                  </a:moveTo>
                  <a:lnTo>
                    <a:pt x="496392" y="0"/>
                  </a:lnTo>
                  <a:lnTo>
                    <a:pt x="2086260" y="0"/>
                  </a:lnTo>
                  <a:cubicBezTo>
                    <a:pt x="2085059" y="79033"/>
                    <a:pt x="2086935" y="158066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6" name="Parallelogramm 44"/>
            <p:cNvSpPr/>
            <p:nvPr/>
          </p:nvSpPr>
          <p:spPr>
            <a:xfrm>
              <a:off x="3005691" y="1663967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9470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3313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3313" y="0"/>
                  </a:lnTo>
                  <a:lnTo>
                    <a:pt x="2086441" y="3078"/>
                  </a:lnTo>
                  <a:cubicBezTo>
                    <a:pt x="2085179" y="81085"/>
                    <a:pt x="2086997" y="159092"/>
                    <a:pt x="2085735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Parallelogramm 16"/>
            <p:cNvSpPr/>
            <p:nvPr/>
          </p:nvSpPr>
          <p:spPr>
            <a:xfrm>
              <a:off x="4083926" y="2363154"/>
              <a:ext cx="1425334" cy="219541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Ecken des Rechtecks auf der gleichen Seite schneiden 17"/>
            <p:cNvSpPr/>
            <p:nvPr/>
          </p:nvSpPr>
          <p:spPr>
            <a:xfrm rot="10800000">
              <a:off x="3046081" y="2581835"/>
              <a:ext cx="956522" cy="607454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9" name="Ecken des Rechtecks auf der gleichen Seite schneiden 18"/>
            <p:cNvSpPr/>
            <p:nvPr/>
          </p:nvSpPr>
          <p:spPr>
            <a:xfrm rot="10800000">
              <a:off x="4083925" y="2581836"/>
              <a:ext cx="956522" cy="607452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0" name="Parallelogramm 19"/>
            <p:cNvSpPr/>
            <p:nvPr/>
          </p:nvSpPr>
          <p:spPr>
            <a:xfrm>
              <a:off x="3047342" y="2360613"/>
              <a:ext cx="1424985" cy="222815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21" name="Gerader Verbinder 20"/>
            <p:cNvCxnSpPr/>
            <p:nvPr/>
          </p:nvCxnSpPr>
          <p:spPr>
            <a:xfrm flipV="1">
              <a:off x="3930977" y="3122670"/>
              <a:ext cx="149422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V="1">
              <a:off x="4007451" y="3081338"/>
              <a:ext cx="72948" cy="3309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V="1">
              <a:off x="4976885" y="3122670"/>
              <a:ext cx="115068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flipV="1">
              <a:off x="5037693" y="3081338"/>
              <a:ext cx="76907" cy="35538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arallelogramm 45"/>
            <p:cNvSpPr/>
            <p:nvPr/>
          </p:nvSpPr>
          <p:spPr>
            <a:xfrm>
              <a:off x="3005691" y="2311920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3363"/>
                <a:gd name="connsiteY0" fmla="*/ 237099 h 237099"/>
                <a:gd name="connsiteX1" fmla="*/ 505628 w 2083363"/>
                <a:gd name="connsiteY1" fmla="*/ 0 h 237099"/>
                <a:gd name="connsiteX2" fmla="*/ 2083363 w 2083363"/>
                <a:gd name="connsiteY2" fmla="*/ 6157 h 237099"/>
                <a:gd name="connsiteX3" fmla="*/ 2082656 w 2083363"/>
                <a:gd name="connsiteY3" fmla="*/ 237099 h 237099"/>
                <a:gd name="connsiteX4" fmla="*/ 0 w 2083363"/>
                <a:gd name="connsiteY4" fmla="*/ 237099 h 237099"/>
                <a:gd name="connsiteX0" fmla="*/ 0 w 2092599"/>
                <a:gd name="connsiteY0" fmla="*/ 237099 h 237099"/>
                <a:gd name="connsiteX1" fmla="*/ 505628 w 2092599"/>
                <a:gd name="connsiteY1" fmla="*/ 0 h 237099"/>
                <a:gd name="connsiteX2" fmla="*/ 2092599 w 2092599"/>
                <a:gd name="connsiteY2" fmla="*/ 6157 h 237099"/>
                <a:gd name="connsiteX3" fmla="*/ 2082656 w 2092599"/>
                <a:gd name="connsiteY3" fmla="*/ 237099 h 237099"/>
                <a:gd name="connsiteX4" fmla="*/ 0 w 2092599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6391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6391" y="0"/>
                  </a:lnTo>
                  <a:lnTo>
                    <a:pt x="2086441" y="6157"/>
                  </a:lnTo>
                  <a:cubicBezTo>
                    <a:pt x="2086205" y="83138"/>
                    <a:pt x="2085970" y="160118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6" name="Parallelogramm 40"/>
            <p:cNvSpPr/>
            <p:nvPr/>
          </p:nvSpPr>
          <p:spPr>
            <a:xfrm rot="5400000">
              <a:off x="2955670" y="2460373"/>
              <a:ext cx="4987401" cy="543960"/>
            </a:xfrm>
            <a:custGeom>
              <a:avLst/>
              <a:gdLst>
                <a:gd name="connsiteX0" fmla="*/ 0 w 4733396"/>
                <a:gd name="connsiteY0" fmla="*/ 547135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0 w 4733396"/>
                <a:gd name="connsiteY4" fmla="*/ 547135 h 547135"/>
                <a:gd name="connsiteX0" fmla="*/ 257177 w 4733396"/>
                <a:gd name="connsiteY0" fmla="*/ 543960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257177 w 4733396"/>
                <a:gd name="connsiteY4" fmla="*/ 543960 h 547135"/>
                <a:gd name="connsiteX0" fmla="*/ 257177 w 4996924"/>
                <a:gd name="connsiteY0" fmla="*/ 543960 h 550310"/>
                <a:gd name="connsiteX1" fmla="*/ 0 w 4996924"/>
                <a:gd name="connsiteY1" fmla="*/ 0 h 550310"/>
                <a:gd name="connsiteX2" fmla="*/ 4733396 w 4996924"/>
                <a:gd name="connsiteY2" fmla="*/ 0 h 550310"/>
                <a:gd name="connsiteX3" fmla="*/ 4996924 w 4996924"/>
                <a:gd name="connsiteY3" fmla="*/ 550310 h 550310"/>
                <a:gd name="connsiteX4" fmla="*/ 257177 w 4996924"/>
                <a:gd name="connsiteY4" fmla="*/ 543960 h 550310"/>
                <a:gd name="connsiteX0" fmla="*/ 257177 w 4993749"/>
                <a:gd name="connsiteY0" fmla="*/ 543960 h 550310"/>
                <a:gd name="connsiteX1" fmla="*/ 0 w 4993749"/>
                <a:gd name="connsiteY1" fmla="*/ 0 h 550310"/>
                <a:gd name="connsiteX2" fmla="*/ 4733396 w 4993749"/>
                <a:gd name="connsiteY2" fmla="*/ 0 h 550310"/>
                <a:gd name="connsiteX3" fmla="*/ 4993749 w 4993749"/>
                <a:gd name="connsiteY3" fmla="*/ 550310 h 550310"/>
                <a:gd name="connsiteX4" fmla="*/ 257177 w 4993749"/>
                <a:gd name="connsiteY4" fmla="*/ 543960 h 550310"/>
                <a:gd name="connsiteX0" fmla="*/ 257177 w 4987402"/>
                <a:gd name="connsiteY0" fmla="*/ 543960 h 550310"/>
                <a:gd name="connsiteX1" fmla="*/ 0 w 4987402"/>
                <a:gd name="connsiteY1" fmla="*/ 0 h 550310"/>
                <a:gd name="connsiteX2" fmla="*/ 4733396 w 4987402"/>
                <a:gd name="connsiteY2" fmla="*/ 0 h 550310"/>
                <a:gd name="connsiteX3" fmla="*/ 4987402 w 4987402"/>
                <a:gd name="connsiteY3" fmla="*/ 550310 h 550310"/>
                <a:gd name="connsiteX4" fmla="*/ 257177 w 4987402"/>
                <a:gd name="connsiteY4" fmla="*/ 543960 h 550310"/>
                <a:gd name="connsiteX0" fmla="*/ 257177 w 4993768"/>
                <a:gd name="connsiteY0" fmla="*/ 543960 h 550310"/>
                <a:gd name="connsiteX1" fmla="*/ 0 w 4993768"/>
                <a:gd name="connsiteY1" fmla="*/ 0 h 550310"/>
                <a:gd name="connsiteX2" fmla="*/ 4733396 w 4993768"/>
                <a:gd name="connsiteY2" fmla="*/ 0 h 550310"/>
                <a:gd name="connsiteX3" fmla="*/ 4993768 w 4993768"/>
                <a:gd name="connsiteY3" fmla="*/ 550310 h 550310"/>
                <a:gd name="connsiteX4" fmla="*/ 257177 w 4993768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47135"/>
                <a:gd name="connsiteX1" fmla="*/ 0 w 5000134"/>
                <a:gd name="connsiteY1" fmla="*/ 0 h 547135"/>
                <a:gd name="connsiteX2" fmla="*/ 4733396 w 5000134"/>
                <a:gd name="connsiteY2" fmla="*/ 0 h 547135"/>
                <a:gd name="connsiteX3" fmla="*/ 5000134 w 5000134"/>
                <a:gd name="connsiteY3" fmla="*/ 547135 h 547135"/>
                <a:gd name="connsiteX4" fmla="*/ 257177 w 5000134"/>
                <a:gd name="connsiteY4" fmla="*/ 543960 h 547135"/>
                <a:gd name="connsiteX0" fmla="*/ 257177 w 5000137"/>
                <a:gd name="connsiteY0" fmla="*/ 543960 h 543960"/>
                <a:gd name="connsiteX1" fmla="*/ 0 w 5000137"/>
                <a:gd name="connsiteY1" fmla="*/ 0 h 543960"/>
                <a:gd name="connsiteX2" fmla="*/ 4733396 w 5000137"/>
                <a:gd name="connsiteY2" fmla="*/ 0 h 543960"/>
                <a:gd name="connsiteX3" fmla="*/ 5000137 w 5000137"/>
                <a:gd name="connsiteY3" fmla="*/ 540785 h 543960"/>
                <a:gd name="connsiteX4" fmla="*/ 257177 w 5000137"/>
                <a:gd name="connsiteY4" fmla="*/ 543960 h 54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137" h="543960">
                  <a:moveTo>
                    <a:pt x="257177" y="543960"/>
                  </a:moveTo>
                  <a:lnTo>
                    <a:pt x="0" y="0"/>
                  </a:lnTo>
                  <a:lnTo>
                    <a:pt x="4733396" y="0"/>
                  </a:lnTo>
                  <a:lnTo>
                    <a:pt x="5000137" y="540785"/>
                  </a:lnTo>
                  <a:lnTo>
                    <a:pt x="257177" y="5439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7" name="Ecken des Rechtecks auf der gleichen Seite schneiden 26"/>
            <p:cNvSpPr/>
            <p:nvPr/>
          </p:nvSpPr>
          <p:spPr>
            <a:xfrm rot="10800000">
              <a:off x="2994373" y="3536241"/>
              <a:ext cx="2120230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8" name="Ecken des Rechtecks auf der gleichen Seite schneiden 27"/>
            <p:cNvSpPr/>
            <p:nvPr/>
          </p:nvSpPr>
          <p:spPr>
            <a:xfrm rot="10800000">
              <a:off x="2994374" y="3954690"/>
              <a:ext cx="2120228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9" name="Ecken des Rechtecks auf der gleichen Seite schneiden 28"/>
            <p:cNvSpPr/>
            <p:nvPr/>
          </p:nvSpPr>
          <p:spPr>
            <a:xfrm rot="10800000">
              <a:off x="2994375" y="4371937"/>
              <a:ext cx="2120226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0" name="Ecken des Rechtecks auf der gleichen Seite schneiden 29"/>
            <p:cNvSpPr/>
            <p:nvPr/>
          </p:nvSpPr>
          <p:spPr>
            <a:xfrm rot="10800000">
              <a:off x="2994377" y="4787106"/>
              <a:ext cx="2120223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31" name="Gerader Verbinder 30"/>
            <p:cNvCxnSpPr/>
            <p:nvPr/>
          </p:nvCxnSpPr>
          <p:spPr>
            <a:xfrm flipV="1">
              <a:off x="3005391" y="3903506"/>
              <a:ext cx="78210" cy="4790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V="1">
              <a:off x="3005392" y="3461935"/>
              <a:ext cx="148927" cy="708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 flipV="1">
              <a:off x="2997201" y="4322774"/>
              <a:ext cx="71438" cy="421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 flipV="1">
              <a:off x="3000607" y="4729536"/>
              <a:ext cx="82995" cy="56707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uppieren 34"/>
            <p:cNvGrpSpPr/>
            <p:nvPr/>
          </p:nvGrpSpPr>
          <p:grpSpPr>
            <a:xfrm>
              <a:off x="3884485" y="3666851"/>
              <a:ext cx="236236" cy="73633"/>
              <a:chOff x="2208140" y="6286500"/>
              <a:chExt cx="236236" cy="126253"/>
            </a:xfrm>
          </p:grpSpPr>
          <p:cxnSp>
            <p:nvCxnSpPr>
              <p:cNvPr id="83" name="Gerader Verbinder 82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84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ieren 35"/>
            <p:cNvGrpSpPr/>
            <p:nvPr/>
          </p:nvGrpSpPr>
          <p:grpSpPr>
            <a:xfrm>
              <a:off x="3878343" y="4109567"/>
              <a:ext cx="236236" cy="73633"/>
              <a:chOff x="2208140" y="6286500"/>
              <a:chExt cx="236236" cy="126253"/>
            </a:xfrm>
          </p:grpSpPr>
          <p:cxnSp>
            <p:nvCxnSpPr>
              <p:cNvPr id="80" name="Gerader Verbinder 79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80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81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ieren 36"/>
            <p:cNvGrpSpPr/>
            <p:nvPr/>
          </p:nvGrpSpPr>
          <p:grpSpPr>
            <a:xfrm>
              <a:off x="3884485" y="4515652"/>
              <a:ext cx="236236" cy="73633"/>
              <a:chOff x="2208140" y="6286500"/>
              <a:chExt cx="236236" cy="126253"/>
            </a:xfrm>
          </p:grpSpPr>
          <p:cxnSp>
            <p:nvCxnSpPr>
              <p:cNvPr id="77" name="Gerader Verbinder 76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ieren 37"/>
            <p:cNvGrpSpPr/>
            <p:nvPr/>
          </p:nvGrpSpPr>
          <p:grpSpPr>
            <a:xfrm>
              <a:off x="3878343" y="4919101"/>
              <a:ext cx="236236" cy="73633"/>
              <a:chOff x="2208140" y="6286500"/>
              <a:chExt cx="236236" cy="126253"/>
            </a:xfrm>
          </p:grpSpPr>
          <p:cxnSp>
            <p:nvCxnSpPr>
              <p:cNvPr id="74" name="Gerader Verbinder 73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hteck 50"/>
            <p:cNvSpPr/>
            <p:nvPr/>
          </p:nvSpPr>
          <p:spPr>
            <a:xfrm>
              <a:off x="1706308" y="898094"/>
              <a:ext cx="1046991" cy="264022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0 h 264022"/>
                <a:gd name="connsiteX1" fmla="*/ 1046991 w 1046991"/>
                <a:gd name="connsiteY1" fmla="*/ 38911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64022">
                  <a:moveTo>
                    <a:pt x="0" y="0"/>
                  </a:moveTo>
                  <a:lnTo>
                    <a:pt x="1046991" y="38911"/>
                  </a:lnTo>
                  <a:lnTo>
                    <a:pt x="1046991" y="264022"/>
                  </a:lnTo>
                  <a:lnTo>
                    <a:pt x="9728" y="244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0" name="Gerader Verbinder 39"/>
            <p:cNvCxnSpPr>
              <a:stCxn id="39" idx="0"/>
            </p:cNvCxnSpPr>
            <p:nvPr/>
          </p:nvCxnSpPr>
          <p:spPr>
            <a:xfrm>
              <a:off x="1706308" y="898094"/>
              <a:ext cx="0" cy="259654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 flipH="1">
              <a:off x="2746229" y="94113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>
              <a:off x="1706308" y="1157748"/>
              <a:ext cx="1039921" cy="1815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50"/>
            <p:cNvSpPr/>
            <p:nvPr/>
          </p:nvSpPr>
          <p:spPr>
            <a:xfrm>
              <a:off x="1712068" y="1824483"/>
              <a:ext cx="1017352" cy="241433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0 w 1046991"/>
                <a:gd name="connsiteY0" fmla="*/ 0 h 244933"/>
                <a:gd name="connsiteX1" fmla="*/ 1046991 w 1046991"/>
                <a:gd name="connsiteY1" fmla="*/ 10094 h 244933"/>
                <a:gd name="connsiteX2" fmla="*/ 1046991 w 1046991"/>
                <a:gd name="connsiteY2" fmla="*/ 244933 h 244933"/>
                <a:gd name="connsiteX3" fmla="*/ 9728 w 1046991"/>
                <a:gd name="connsiteY3" fmla="*/ 225478 h 244933"/>
                <a:gd name="connsiteX4" fmla="*/ 0 w 1046991"/>
                <a:gd name="connsiteY4" fmla="*/ 0 h 244933"/>
                <a:gd name="connsiteX0" fmla="*/ 0 w 1046991"/>
                <a:gd name="connsiteY0" fmla="*/ 0 h 255466"/>
                <a:gd name="connsiteX1" fmla="*/ 1046991 w 1046991"/>
                <a:gd name="connsiteY1" fmla="*/ 20627 h 255466"/>
                <a:gd name="connsiteX2" fmla="*/ 1046991 w 1046991"/>
                <a:gd name="connsiteY2" fmla="*/ 255466 h 255466"/>
                <a:gd name="connsiteX3" fmla="*/ 9728 w 1046991"/>
                <a:gd name="connsiteY3" fmla="*/ 236011 h 255466"/>
                <a:gd name="connsiteX4" fmla="*/ 0 w 1046991"/>
                <a:gd name="connsiteY4" fmla="*/ 0 h 255466"/>
                <a:gd name="connsiteX0" fmla="*/ 0 w 1046991"/>
                <a:gd name="connsiteY0" fmla="*/ 0 h 248444"/>
                <a:gd name="connsiteX1" fmla="*/ 1046991 w 1046991"/>
                <a:gd name="connsiteY1" fmla="*/ 13605 h 248444"/>
                <a:gd name="connsiteX2" fmla="*/ 1046991 w 1046991"/>
                <a:gd name="connsiteY2" fmla="*/ 248444 h 248444"/>
                <a:gd name="connsiteX3" fmla="*/ 9728 w 1046991"/>
                <a:gd name="connsiteY3" fmla="*/ 228989 h 248444"/>
                <a:gd name="connsiteX4" fmla="*/ 0 w 1046991"/>
                <a:gd name="connsiteY4" fmla="*/ 0 h 24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48444">
                  <a:moveTo>
                    <a:pt x="0" y="0"/>
                  </a:moveTo>
                  <a:lnTo>
                    <a:pt x="1046991" y="13605"/>
                  </a:lnTo>
                  <a:lnTo>
                    <a:pt x="1046991" y="248444"/>
                  </a:lnTo>
                  <a:lnTo>
                    <a:pt x="9728" y="228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4" name="Gerader Verbinder 43"/>
            <p:cNvCxnSpPr/>
            <p:nvPr/>
          </p:nvCxnSpPr>
          <p:spPr>
            <a:xfrm flipH="1">
              <a:off x="1699817" y="182546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 flipH="1">
              <a:off x="2739738" y="183932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1700109" y="2060306"/>
              <a:ext cx="1039943" cy="1296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eck 50"/>
            <p:cNvSpPr/>
            <p:nvPr/>
          </p:nvSpPr>
          <p:spPr>
            <a:xfrm>
              <a:off x="1706009" y="2858243"/>
              <a:ext cx="1040219" cy="250290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10293 w 1057284"/>
                <a:gd name="connsiteY0" fmla="*/ 847 h 245414"/>
                <a:gd name="connsiteX1" fmla="*/ 1057284 w 1057284"/>
                <a:gd name="connsiteY1" fmla="*/ 0 h 245414"/>
                <a:gd name="connsiteX2" fmla="*/ 1057284 w 1057284"/>
                <a:gd name="connsiteY2" fmla="*/ 234839 h 245414"/>
                <a:gd name="connsiteX3" fmla="*/ 0 w 1057284"/>
                <a:gd name="connsiteY3" fmla="*/ 245414 h 245414"/>
                <a:gd name="connsiteX4" fmla="*/ 10293 w 1057284"/>
                <a:gd name="connsiteY4" fmla="*/ 847 h 245414"/>
                <a:gd name="connsiteX0" fmla="*/ 0 w 1067012"/>
                <a:gd name="connsiteY0" fmla="*/ 1085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10856 h 245414"/>
                <a:gd name="connsiteX0" fmla="*/ 0 w 1067012"/>
                <a:gd name="connsiteY0" fmla="*/ 3087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30876 h 245414"/>
                <a:gd name="connsiteX0" fmla="*/ 0 w 1070523"/>
                <a:gd name="connsiteY0" fmla="*/ 17494 h 245414"/>
                <a:gd name="connsiteX1" fmla="*/ 1070523 w 1070523"/>
                <a:gd name="connsiteY1" fmla="*/ 0 h 245414"/>
                <a:gd name="connsiteX2" fmla="*/ 1070523 w 1070523"/>
                <a:gd name="connsiteY2" fmla="*/ 234839 h 245414"/>
                <a:gd name="connsiteX3" fmla="*/ 13239 w 1070523"/>
                <a:gd name="connsiteY3" fmla="*/ 245414 h 245414"/>
                <a:gd name="connsiteX4" fmla="*/ 0 w 1070523"/>
                <a:gd name="connsiteY4" fmla="*/ 17494 h 24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523" h="245414">
                  <a:moveTo>
                    <a:pt x="0" y="17494"/>
                  </a:moveTo>
                  <a:lnTo>
                    <a:pt x="1070523" y="0"/>
                  </a:lnTo>
                  <a:lnTo>
                    <a:pt x="1070523" y="234839"/>
                  </a:lnTo>
                  <a:lnTo>
                    <a:pt x="13239" y="245414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4578616" y="3501366"/>
              <a:ext cx="592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 smtClean="0">
                  <a:solidFill>
                    <a:schemeClr val="accent1">
                      <a:lumMod val="50000"/>
                    </a:schemeClr>
                  </a:solidFill>
                </a:rPr>
                <a:t>***</a:t>
              </a:r>
              <a:endParaRPr lang="de-AT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49" name="Gruppieren 48"/>
            <p:cNvGrpSpPr/>
            <p:nvPr/>
          </p:nvGrpSpPr>
          <p:grpSpPr>
            <a:xfrm>
              <a:off x="6062561" y="236345"/>
              <a:ext cx="1895629" cy="5157869"/>
              <a:chOff x="177954" y="228971"/>
              <a:chExt cx="1895629" cy="5157869"/>
            </a:xfrm>
          </p:grpSpPr>
          <p:cxnSp>
            <p:nvCxnSpPr>
              <p:cNvPr id="60" name="Gerader Verbinder 59"/>
              <p:cNvCxnSpPr/>
              <p:nvPr/>
            </p:nvCxnSpPr>
            <p:spPr>
              <a:xfrm>
                <a:off x="769013" y="233085"/>
                <a:ext cx="0" cy="4572000"/>
              </a:xfrm>
              <a:prstGeom prst="line">
                <a:avLst/>
              </a:prstGeom>
              <a:ln w="9525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arallelogramm 60"/>
              <p:cNvSpPr/>
              <p:nvPr/>
            </p:nvSpPr>
            <p:spPr>
              <a:xfrm>
                <a:off x="188913" y="1430740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2" name="Parallelogramm 61"/>
              <p:cNvSpPr/>
              <p:nvPr/>
            </p:nvSpPr>
            <p:spPr>
              <a:xfrm>
                <a:off x="178523" y="228971"/>
                <a:ext cx="1886072" cy="287338"/>
              </a:xfrm>
              <a:prstGeom prst="parallelogram">
                <a:avLst>
                  <a:gd name="adj" fmla="val 20335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3" name="Parallelogramm 62"/>
              <p:cNvSpPr/>
              <p:nvPr/>
            </p:nvSpPr>
            <p:spPr>
              <a:xfrm>
                <a:off x="179417" y="4796881"/>
                <a:ext cx="1871662" cy="287338"/>
              </a:xfrm>
              <a:prstGeom prst="parallelogram">
                <a:avLst>
                  <a:gd name="adj" fmla="val 203350"/>
                </a:avLst>
              </a:prstGeom>
              <a:noFill/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4" name="Parallelogramm 63"/>
              <p:cNvSpPr/>
              <p:nvPr/>
            </p:nvSpPr>
            <p:spPr>
              <a:xfrm>
                <a:off x="188913" y="2525913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5" name="Parallelogramm 64"/>
              <p:cNvSpPr/>
              <p:nvPr/>
            </p:nvSpPr>
            <p:spPr>
              <a:xfrm>
                <a:off x="184612" y="3621087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6" name="Rechteck 65"/>
              <p:cNvSpPr/>
              <p:nvPr/>
            </p:nvSpPr>
            <p:spPr>
              <a:xfrm>
                <a:off x="177954" y="5097463"/>
                <a:ext cx="45719" cy="279728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7" name="Parallelogramm 34"/>
              <p:cNvSpPr/>
              <p:nvPr/>
            </p:nvSpPr>
            <p:spPr>
              <a:xfrm rot="5400000" flipV="1">
                <a:off x="102282" y="5214312"/>
                <a:ext cx="298195" cy="46862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8" name="Rechteck 67"/>
              <p:cNvSpPr/>
              <p:nvPr/>
            </p:nvSpPr>
            <p:spPr>
              <a:xfrm>
                <a:off x="1967906" y="4815077"/>
                <a:ext cx="45719" cy="293322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9" name="Parallelogramm 34"/>
              <p:cNvSpPr/>
              <p:nvPr/>
            </p:nvSpPr>
            <p:spPr>
              <a:xfrm rot="5400000" flipV="1">
                <a:off x="1896148" y="4931707"/>
                <a:ext cx="309152" cy="45719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1419212" y="5102049"/>
                <a:ext cx="56360" cy="269423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1" name="Parallelogramm 34"/>
              <p:cNvSpPr/>
              <p:nvPr/>
            </p:nvSpPr>
            <p:spPr>
              <a:xfrm rot="5400000" flipV="1">
                <a:off x="1352789" y="5207677"/>
                <a:ext cx="288366" cy="59478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  <a:gd name="connsiteX0" fmla="*/ 0 w 350776"/>
                  <a:gd name="connsiteY0" fmla="*/ 45720 h 45720"/>
                  <a:gd name="connsiteX1" fmla="*/ 19897 w 350776"/>
                  <a:gd name="connsiteY1" fmla="*/ 1 h 45720"/>
                  <a:gd name="connsiteX2" fmla="*/ 350776 w 350776"/>
                  <a:gd name="connsiteY2" fmla="*/ 0 h 45720"/>
                  <a:gd name="connsiteX3" fmla="*/ 329895 w 350776"/>
                  <a:gd name="connsiteY3" fmla="*/ 45717 h 45720"/>
                  <a:gd name="connsiteX4" fmla="*/ 0 w 350776"/>
                  <a:gd name="connsiteY4" fmla="*/ 45720 h 45720"/>
                  <a:gd name="connsiteX0" fmla="*/ 0 w 347627"/>
                  <a:gd name="connsiteY0" fmla="*/ 45720 h 45720"/>
                  <a:gd name="connsiteX1" fmla="*/ 19897 w 347627"/>
                  <a:gd name="connsiteY1" fmla="*/ 1 h 45720"/>
                  <a:gd name="connsiteX2" fmla="*/ 347627 w 347627"/>
                  <a:gd name="connsiteY2" fmla="*/ 0 h 45720"/>
                  <a:gd name="connsiteX3" fmla="*/ 329895 w 347627"/>
                  <a:gd name="connsiteY3" fmla="*/ 45717 h 45720"/>
                  <a:gd name="connsiteX4" fmla="*/ 0 w 347627"/>
                  <a:gd name="connsiteY4" fmla="*/ 45720 h 45720"/>
                  <a:gd name="connsiteX0" fmla="*/ 0 w 350814"/>
                  <a:gd name="connsiteY0" fmla="*/ 45720 h 45720"/>
                  <a:gd name="connsiteX1" fmla="*/ 19897 w 350814"/>
                  <a:gd name="connsiteY1" fmla="*/ 1 h 45720"/>
                  <a:gd name="connsiteX2" fmla="*/ 350814 w 350814"/>
                  <a:gd name="connsiteY2" fmla="*/ 0 h 45720"/>
                  <a:gd name="connsiteX3" fmla="*/ 329895 w 350814"/>
                  <a:gd name="connsiteY3" fmla="*/ 45717 h 45720"/>
                  <a:gd name="connsiteX4" fmla="*/ 0 w 350814"/>
                  <a:gd name="connsiteY4" fmla="*/ 4572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814" h="45720">
                    <a:moveTo>
                      <a:pt x="0" y="45720"/>
                    </a:moveTo>
                    <a:lnTo>
                      <a:pt x="19897" y="1"/>
                    </a:lnTo>
                    <a:lnTo>
                      <a:pt x="350814" y="0"/>
                    </a:lnTo>
                    <a:lnTo>
                      <a:pt x="329895" y="45717"/>
                    </a:lnTo>
                    <a:lnTo>
                      <a:pt x="0" y="45720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2" name="Parallelogramm 71"/>
              <p:cNvSpPr/>
              <p:nvPr/>
            </p:nvSpPr>
            <p:spPr>
              <a:xfrm rot="16200000" flipV="1">
                <a:off x="-656874" y="2377722"/>
                <a:ext cx="4860924" cy="578555"/>
              </a:xfrm>
              <a:prstGeom prst="parallelogram">
                <a:avLst>
                  <a:gd name="adj" fmla="val 4890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3" name="Rechteck 72"/>
              <p:cNvSpPr/>
              <p:nvPr/>
            </p:nvSpPr>
            <p:spPr>
              <a:xfrm>
                <a:off x="188913" y="527326"/>
                <a:ext cx="1295400" cy="4570137"/>
              </a:xfrm>
              <a:prstGeom prst="rect">
                <a:avLst/>
              </a:prstGeom>
              <a:noFill/>
              <a:ln w="635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50" name="Gerader Verbinder 49"/>
            <p:cNvCxnSpPr/>
            <p:nvPr/>
          </p:nvCxnSpPr>
          <p:spPr>
            <a:xfrm flipH="1">
              <a:off x="2742983" y="2873694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 flipV="1">
              <a:off x="1699817" y="3108533"/>
              <a:ext cx="1039921" cy="773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 flipH="1">
              <a:off x="1703062" y="287929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761" y="3726146"/>
              <a:ext cx="186768" cy="524728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5834" y="1992030"/>
              <a:ext cx="177875" cy="542518"/>
            </a:xfrm>
            <a:prstGeom prst="rect">
              <a:avLst/>
            </a:prstGeom>
          </p:spPr>
        </p:pic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5834" y="1349751"/>
              <a:ext cx="177873" cy="524728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5834" y="640986"/>
              <a:ext cx="177875" cy="542518"/>
            </a:xfrm>
            <a:prstGeom prst="rect">
              <a:avLst/>
            </a:prstGeom>
          </p:spPr>
        </p:pic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7007" y="1228058"/>
              <a:ext cx="184545" cy="542516"/>
            </a:xfrm>
            <a:prstGeom prst="rect">
              <a:avLst/>
            </a:prstGeom>
          </p:spPr>
        </p:pic>
        <p:pic>
          <p:nvPicPr>
            <p:cNvPr id="58" name="Grafik 5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0799" y="2610427"/>
              <a:ext cx="177049" cy="540000"/>
            </a:xfrm>
            <a:prstGeom prst="rect">
              <a:avLst/>
            </a:prstGeom>
          </p:spPr>
        </p:pic>
        <p:cxnSp>
          <p:nvCxnSpPr>
            <p:cNvPr id="59" name="Gerader Verbinder 58"/>
            <p:cNvCxnSpPr/>
            <p:nvPr/>
          </p:nvCxnSpPr>
          <p:spPr>
            <a:xfrm flipH="1">
              <a:off x="5121980" y="2283300"/>
              <a:ext cx="282" cy="91528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Grafik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67" y="2002655"/>
            <a:ext cx="615251" cy="93650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20" y="1610706"/>
            <a:ext cx="370093" cy="4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167" y="2948671"/>
            <a:ext cx="709287" cy="56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88" y="2377441"/>
            <a:ext cx="538401" cy="5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88" y="1782972"/>
            <a:ext cx="734701" cy="23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09" y="2021331"/>
            <a:ext cx="678495" cy="95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63" y="3668541"/>
            <a:ext cx="502657" cy="52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42" y="3308886"/>
            <a:ext cx="373746" cy="78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05" y="2868502"/>
            <a:ext cx="513120" cy="57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716" y="2980798"/>
            <a:ext cx="754664" cy="42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305" y="1528467"/>
            <a:ext cx="780400" cy="48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408" y="1369852"/>
            <a:ext cx="641339" cy="65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64" y="3407700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" name="Picture 6" descr="N:\H813\SCRATCH\Simon\LM Lagerung\verwendet\käse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90" y="2172768"/>
            <a:ext cx="754480" cy="65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N:\H813\SCRATCH\Simon\LM Lagerung\verwendet\Bananas-icon-1-300px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14" y="3324965"/>
            <a:ext cx="640797" cy="44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5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0495" y="3661650"/>
            <a:ext cx="574867" cy="4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168344" y="4325861"/>
            <a:ext cx="3403579" cy="1729048"/>
            <a:chOff x="1829419" y="3621939"/>
            <a:chExt cx="2799102" cy="1400054"/>
          </a:xfrm>
        </p:grpSpPr>
        <p:pic>
          <p:nvPicPr>
            <p:cNvPr id="18434" name="Picture 2" descr="N:\H813\SCRATCH\Simon\LM Lagerung\verwendet\potato-576598_960_720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328" y="3621939"/>
              <a:ext cx="1562276" cy="989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" name="Picture 2" descr="N:\H813\SCRATCH\Simon\LM Lagerung\verwendet\potato-576598_960_720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9419" y="4032551"/>
              <a:ext cx="1562276" cy="989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" name="Picture 2" descr="N:\H813\SCRATCH\Simon\LM Lagerung\verwendet\potato-576598_960_720.png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6245" y="3961319"/>
              <a:ext cx="1562276" cy="989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728" y="5751088"/>
            <a:ext cx="873887" cy="43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Grafik 104"/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92" y="228702"/>
            <a:ext cx="1981031" cy="2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21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982900" y="1059246"/>
            <a:ext cx="6962870" cy="5522833"/>
            <a:chOff x="1418870" y="236345"/>
            <a:chExt cx="6539320" cy="5157869"/>
          </a:xfrm>
        </p:grpSpPr>
        <p:sp>
          <p:nvSpPr>
            <p:cNvPr id="5" name="Abgerundetes Rechteck 4"/>
            <p:cNvSpPr/>
            <p:nvPr/>
          </p:nvSpPr>
          <p:spPr>
            <a:xfrm>
              <a:off x="2942739" y="527326"/>
              <a:ext cx="2220686" cy="278912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3005392" y="609828"/>
              <a:ext cx="2088612" cy="2624116"/>
            </a:xfrm>
            <a:prstGeom prst="roundRect">
              <a:avLst>
                <a:gd name="adj" fmla="val 490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Parallelogramm 6"/>
            <p:cNvSpPr/>
            <p:nvPr/>
          </p:nvSpPr>
          <p:spPr>
            <a:xfrm rot="10390653">
              <a:off x="1418870" y="3423585"/>
              <a:ext cx="1578543" cy="1866454"/>
            </a:xfrm>
            <a:custGeom>
              <a:avLst/>
              <a:gdLst>
                <a:gd name="connsiteX0" fmla="*/ 0 w 1598918"/>
                <a:gd name="connsiteY0" fmla="*/ 1819566 h 1819566"/>
                <a:gd name="connsiteX1" fmla="*/ 213120 w 1598918"/>
                <a:gd name="connsiteY1" fmla="*/ 0 h 1819566"/>
                <a:gd name="connsiteX2" fmla="*/ 1598918 w 1598918"/>
                <a:gd name="connsiteY2" fmla="*/ 0 h 1819566"/>
                <a:gd name="connsiteX3" fmla="*/ 1385798 w 1598918"/>
                <a:gd name="connsiteY3" fmla="*/ 1819566 h 1819566"/>
                <a:gd name="connsiteX4" fmla="*/ 0 w 1598918"/>
                <a:gd name="connsiteY4" fmla="*/ 1819566 h 1819566"/>
                <a:gd name="connsiteX0" fmla="*/ 0 w 1598918"/>
                <a:gd name="connsiteY0" fmla="*/ 1819566 h 1880836"/>
                <a:gd name="connsiteX1" fmla="*/ 213120 w 1598918"/>
                <a:gd name="connsiteY1" fmla="*/ 0 h 1880836"/>
                <a:gd name="connsiteX2" fmla="*/ 1598918 w 1598918"/>
                <a:gd name="connsiteY2" fmla="*/ 0 h 1880836"/>
                <a:gd name="connsiteX3" fmla="*/ 1362452 w 1598918"/>
                <a:gd name="connsiteY3" fmla="*/ 1880836 h 1880836"/>
                <a:gd name="connsiteX4" fmla="*/ 0 w 1598918"/>
                <a:gd name="connsiteY4" fmla="*/ 1819566 h 1880836"/>
                <a:gd name="connsiteX0" fmla="*/ 0 w 1598918"/>
                <a:gd name="connsiteY0" fmla="*/ 1819566 h 1882726"/>
                <a:gd name="connsiteX1" fmla="*/ 213120 w 1598918"/>
                <a:gd name="connsiteY1" fmla="*/ 0 h 1882726"/>
                <a:gd name="connsiteX2" fmla="*/ 1598918 w 1598918"/>
                <a:gd name="connsiteY2" fmla="*/ 0 h 1882726"/>
                <a:gd name="connsiteX3" fmla="*/ 1378242 w 1598918"/>
                <a:gd name="connsiteY3" fmla="*/ 1882726 h 1882726"/>
                <a:gd name="connsiteX4" fmla="*/ 0 w 1598918"/>
                <a:gd name="connsiteY4" fmla="*/ 1819566 h 18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8918" h="1882726">
                  <a:moveTo>
                    <a:pt x="0" y="1819566"/>
                  </a:moveTo>
                  <a:lnTo>
                    <a:pt x="213120" y="0"/>
                  </a:lnTo>
                  <a:lnTo>
                    <a:pt x="1598918" y="0"/>
                  </a:lnTo>
                  <a:lnTo>
                    <a:pt x="1378242" y="1882726"/>
                  </a:lnTo>
                  <a:lnTo>
                    <a:pt x="0" y="1819566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2994377" y="3461935"/>
              <a:ext cx="2120227" cy="1693844"/>
            </a:xfrm>
            <a:prstGeom prst="roundRect">
              <a:avLst>
                <a:gd name="adj" fmla="val 223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" name="Trapezoid 9"/>
            <p:cNvSpPr/>
            <p:nvPr/>
          </p:nvSpPr>
          <p:spPr>
            <a:xfrm rot="5400000">
              <a:off x="696452" y="1229873"/>
              <a:ext cx="3023700" cy="1349330"/>
            </a:xfrm>
            <a:custGeom>
              <a:avLst/>
              <a:gdLst>
                <a:gd name="connsiteX0" fmla="*/ 0 w 2719352"/>
                <a:gd name="connsiteY0" fmla="*/ 1389050 h 1389050"/>
                <a:gd name="connsiteX1" fmla="*/ 168811 w 2719352"/>
                <a:gd name="connsiteY1" fmla="*/ 0 h 1389050"/>
                <a:gd name="connsiteX2" fmla="*/ 2550541 w 2719352"/>
                <a:gd name="connsiteY2" fmla="*/ 0 h 1389050"/>
                <a:gd name="connsiteX3" fmla="*/ 2719352 w 2719352"/>
                <a:gd name="connsiteY3" fmla="*/ 1389050 h 1389050"/>
                <a:gd name="connsiteX4" fmla="*/ 0 w 2719352"/>
                <a:gd name="connsiteY4" fmla="*/ 1389050 h 1389050"/>
                <a:gd name="connsiteX0" fmla="*/ 0 w 2639839"/>
                <a:gd name="connsiteY0" fmla="*/ 1389050 h 1389050"/>
                <a:gd name="connsiteX1" fmla="*/ 168811 w 2639839"/>
                <a:gd name="connsiteY1" fmla="*/ 0 h 1389050"/>
                <a:gd name="connsiteX2" fmla="*/ 2550541 w 2639839"/>
                <a:gd name="connsiteY2" fmla="*/ 0 h 1389050"/>
                <a:gd name="connsiteX3" fmla="*/ 2639839 w 2639839"/>
                <a:gd name="connsiteY3" fmla="*/ 1389050 h 1389050"/>
                <a:gd name="connsiteX4" fmla="*/ 0 w 2639839"/>
                <a:gd name="connsiteY4" fmla="*/ 1389050 h 1389050"/>
                <a:gd name="connsiteX0" fmla="*/ 0 w 2647795"/>
                <a:gd name="connsiteY0" fmla="*/ 1389050 h 1389050"/>
                <a:gd name="connsiteX1" fmla="*/ 168811 w 2647795"/>
                <a:gd name="connsiteY1" fmla="*/ 0 h 1389050"/>
                <a:gd name="connsiteX2" fmla="*/ 2550541 w 2647795"/>
                <a:gd name="connsiteY2" fmla="*/ 0 h 1389050"/>
                <a:gd name="connsiteX3" fmla="*/ 2647795 w 2647795"/>
                <a:gd name="connsiteY3" fmla="*/ 1389050 h 1389050"/>
                <a:gd name="connsiteX4" fmla="*/ 0 w 2647795"/>
                <a:gd name="connsiteY4" fmla="*/ 1389050 h 1389050"/>
                <a:gd name="connsiteX0" fmla="*/ 0 w 2592100"/>
                <a:gd name="connsiteY0" fmla="*/ 1381099 h 1389050"/>
                <a:gd name="connsiteX1" fmla="*/ 113116 w 2592100"/>
                <a:gd name="connsiteY1" fmla="*/ 0 h 1389050"/>
                <a:gd name="connsiteX2" fmla="*/ 2494846 w 2592100"/>
                <a:gd name="connsiteY2" fmla="*/ 0 h 1389050"/>
                <a:gd name="connsiteX3" fmla="*/ 2592100 w 2592100"/>
                <a:gd name="connsiteY3" fmla="*/ 1389050 h 1389050"/>
                <a:gd name="connsiteX4" fmla="*/ 0 w 2592100"/>
                <a:gd name="connsiteY4" fmla="*/ 1381099 h 1389050"/>
                <a:gd name="connsiteX0" fmla="*/ 0 w 2568234"/>
                <a:gd name="connsiteY0" fmla="*/ 1381099 h 1389050"/>
                <a:gd name="connsiteX1" fmla="*/ 113116 w 2568234"/>
                <a:gd name="connsiteY1" fmla="*/ 0 h 1389050"/>
                <a:gd name="connsiteX2" fmla="*/ 2494846 w 2568234"/>
                <a:gd name="connsiteY2" fmla="*/ 0 h 1389050"/>
                <a:gd name="connsiteX3" fmla="*/ 2568234 w 2568234"/>
                <a:gd name="connsiteY3" fmla="*/ 1389050 h 1389050"/>
                <a:gd name="connsiteX4" fmla="*/ 0 w 2568234"/>
                <a:gd name="connsiteY4" fmla="*/ 1381099 h 1389050"/>
                <a:gd name="connsiteX0" fmla="*/ 0 w 2573010"/>
                <a:gd name="connsiteY0" fmla="*/ 1381099 h 1389050"/>
                <a:gd name="connsiteX1" fmla="*/ 113116 w 2573010"/>
                <a:gd name="connsiteY1" fmla="*/ 0 h 1389050"/>
                <a:gd name="connsiteX2" fmla="*/ 2494846 w 2573010"/>
                <a:gd name="connsiteY2" fmla="*/ 0 h 1389050"/>
                <a:gd name="connsiteX3" fmla="*/ 2573010 w 2573010"/>
                <a:gd name="connsiteY3" fmla="*/ 1389050 h 1389050"/>
                <a:gd name="connsiteX4" fmla="*/ 0 w 2573010"/>
                <a:gd name="connsiteY4" fmla="*/ 1381099 h 1389050"/>
                <a:gd name="connsiteX0" fmla="*/ 0 w 2573010"/>
                <a:gd name="connsiteY0" fmla="*/ 1381099 h 1381099"/>
                <a:gd name="connsiteX1" fmla="*/ 113116 w 2573010"/>
                <a:gd name="connsiteY1" fmla="*/ 0 h 1381099"/>
                <a:gd name="connsiteX2" fmla="*/ 2494846 w 2573010"/>
                <a:gd name="connsiteY2" fmla="*/ 0 h 1381099"/>
                <a:gd name="connsiteX3" fmla="*/ 2573010 w 2573010"/>
                <a:gd name="connsiteY3" fmla="*/ 1380912 h 1381099"/>
                <a:gd name="connsiteX4" fmla="*/ 0 w 2573010"/>
                <a:gd name="connsiteY4" fmla="*/ 1381099 h 138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010" h="1381099">
                  <a:moveTo>
                    <a:pt x="0" y="1381099"/>
                  </a:moveTo>
                  <a:lnTo>
                    <a:pt x="113116" y="0"/>
                  </a:lnTo>
                  <a:lnTo>
                    <a:pt x="2494846" y="0"/>
                  </a:lnTo>
                  <a:lnTo>
                    <a:pt x="2573010" y="1380912"/>
                  </a:lnTo>
                  <a:lnTo>
                    <a:pt x="0" y="1381099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2942739" y="3390858"/>
              <a:ext cx="2220686" cy="1822493"/>
            </a:xfrm>
            <a:prstGeom prst="roundRect">
              <a:avLst>
                <a:gd name="adj" fmla="val 0"/>
              </a:avLst>
            </a:prstGeom>
            <a:noFill/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1" name="Gerader Verbinder 10"/>
            <p:cNvCxnSpPr/>
            <p:nvPr/>
          </p:nvCxnSpPr>
          <p:spPr>
            <a:xfrm>
              <a:off x="2899798" y="3330822"/>
              <a:ext cx="2428" cy="8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bgerundetes Rechteck 11"/>
            <p:cNvSpPr/>
            <p:nvPr/>
          </p:nvSpPr>
          <p:spPr>
            <a:xfrm flipV="1">
              <a:off x="2899797" y="3337753"/>
              <a:ext cx="2263628" cy="51616"/>
            </a:xfrm>
            <a:prstGeom prst="roundRect">
              <a:avLst>
                <a:gd name="adj" fmla="val 0"/>
              </a:avLst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3" name="Parallelogramm 12"/>
            <p:cNvSpPr/>
            <p:nvPr/>
          </p:nvSpPr>
          <p:spPr>
            <a:xfrm>
              <a:off x="2937896" y="238653"/>
              <a:ext cx="2783454" cy="266472"/>
            </a:xfrm>
            <a:prstGeom prst="parallelogram">
              <a:avLst>
                <a:gd name="adj" fmla="val 21325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4" name="Gerader Verbinder 13"/>
            <p:cNvCxnSpPr/>
            <p:nvPr/>
          </p:nvCxnSpPr>
          <p:spPr>
            <a:xfrm>
              <a:off x="3500438" y="608340"/>
              <a:ext cx="0" cy="2404826"/>
            </a:xfrm>
            <a:prstGeom prst="line">
              <a:avLst/>
            </a:prstGeom>
            <a:ln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arallelogramm 43"/>
            <p:cNvSpPr/>
            <p:nvPr/>
          </p:nvSpPr>
          <p:spPr>
            <a:xfrm>
              <a:off x="3005693" y="957145"/>
              <a:ext cx="2086260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2656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496392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260" h="237099">
                  <a:moveTo>
                    <a:pt x="0" y="237099"/>
                  </a:moveTo>
                  <a:lnTo>
                    <a:pt x="496392" y="0"/>
                  </a:lnTo>
                  <a:lnTo>
                    <a:pt x="2086260" y="0"/>
                  </a:lnTo>
                  <a:cubicBezTo>
                    <a:pt x="2085059" y="79033"/>
                    <a:pt x="2086935" y="158066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6" name="Parallelogramm 44"/>
            <p:cNvSpPr/>
            <p:nvPr/>
          </p:nvSpPr>
          <p:spPr>
            <a:xfrm>
              <a:off x="3005691" y="1663967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9470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3313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3313" y="0"/>
                  </a:lnTo>
                  <a:lnTo>
                    <a:pt x="2086441" y="3078"/>
                  </a:lnTo>
                  <a:cubicBezTo>
                    <a:pt x="2085179" y="81085"/>
                    <a:pt x="2086997" y="159092"/>
                    <a:pt x="2085735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Parallelogramm 16"/>
            <p:cNvSpPr/>
            <p:nvPr/>
          </p:nvSpPr>
          <p:spPr>
            <a:xfrm>
              <a:off x="4083926" y="2363154"/>
              <a:ext cx="1425334" cy="219541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Ecken des Rechtecks auf der gleichen Seite schneiden 17"/>
            <p:cNvSpPr/>
            <p:nvPr/>
          </p:nvSpPr>
          <p:spPr>
            <a:xfrm rot="10800000">
              <a:off x="3046081" y="2581835"/>
              <a:ext cx="956522" cy="607454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9" name="Ecken des Rechtecks auf der gleichen Seite schneiden 18"/>
            <p:cNvSpPr/>
            <p:nvPr/>
          </p:nvSpPr>
          <p:spPr>
            <a:xfrm rot="10800000">
              <a:off x="4083925" y="2581836"/>
              <a:ext cx="956522" cy="607452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0" name="Parallelogramm 19"/>
            <p:cNvSpPr/>
            <p:nvPr/>
          </p:nvSpPr>
          <p:spPr>
            <a:xfrm>
              <a:off x="3047342" y="2360613"/>
              <a:ext cx="1424985" cy="222815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21" name="Gerader Verbinder 20"/>
            <p:cNvCxnSpPr/>
            <p:nvPr/>
          </p:nvCxnSpPr>
          <p:spPr>
            <a:xfrm flipV="1">
              <a:off x="3930977" y="3122670"/>
              <a:ext cx="149422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V="1">
              <a:off x="4007451" y="3081338"/>
              <a:ext cx="72948" cy="3309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V="1">
              <a:off x="4976885" y="3122670"/>
              <a:ext cx="115068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flipV="1">
              <a:off x="5037693" y="3081338"/>
              <a:ext cx="76907" cy="35538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arallelogramm 45"/>
            <p:cNvSpPr/>
            <p:nvPr/>
          </p:nvSpPr>
          <p:spPr>
            <a:xfrm>
              <a:off x="3005691" y="2311920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3363"/>
                <a:gd name="connsiteY0" fmla="*/ 237099 h 237099"/>
                <a:gd name="connsiteX1" fmla="*/ 505628 w 2083363"/>
                <a:gd name="connsiteY1" fmla="*/ 0 h 237099"/>
                <a:gd name="connsiteX2" fmla="*/ 2083363 w 2083363"/>
                <a:gd name="connsiteY2" fmla="*/ 6157 h 237099"/>
                <a:gd name="connsiteX3" fmla="*/ 2082656 w 2083363"/>
                <a:gd name="connsiteY3" fmla="*/ 237099 h 237099"/>
                <a:gd name="connsiteX4" fmla="*/ 0 w 2083363"/>
                <a:gd name="connsiteY4" fmla="*/ 237099 h 237099"/>
                <a:gd name="connsiteX0" fmla="*/ 0 w 2092599"/>
                <a:gd name="connsiteY0" fmla="*/ 237099 h 237099"/>
                <a:gd name="connsiteX1" fmla="*/ 505628 w 2092599"/>
                <a:gd name="connsiteY1" fmla="*/ 0 h 237099"/>
                <a:gd name="connsiteX2" fmla="*/ 2092599 w 2092599"/>
                <a:gd name="connsiteY2" fmla="*/ 6157 h 237099"/>
                <a:gd name="connsiteX3" fmla="*/ 2082656 w 2092599"/>
                <a:gd name="connsiteY3" fmla="*/ 237099 h 237099"/>
                <a:gd name="connsiteX4" fmla="*/ 0 w 2092599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6391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6391" y="0"/>
                  </a:lnTo>
                  <a:lnTo>
                    <a:pt x="2086441" y="6157"/>
                  </a:lnTo>
                  <a:cubicBezTo>
                    <a:pt x="2086205" y="83138"/>
                    <a:pt x="2085970" y="160118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6" name="Parallelogramm 40"/>
            <p:cNvSpPr/>
            <p:nvPr/>
          </p:nvSpPr>
          <p:spPr>
            <a:xfrm rot="5400000">
              <a:off x="2955670" y="2460373"/>
              <a:ext cx="4987401" cy="543960"/>
            </a:xfrm>
            <a:custGeom>
              <a:avLst/>
              <a:gdLst>
                <a:gd name="connsiteX0" fmla="*/ 0 w 4733396"/>
                <a:gd name="connsiteY0" fmla="*/ 547135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0 w 4733396"/>
                <a:gd name="connsiteY4" fmla="*/ 547135 h 547135"/>
                <a:gd name="connsiteX0" fmla="*/ 257177 w 4733396"/>
                <a:gd name="connsiteY0" fmla="*/ 543960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257177 w 4733396"/>
                <a:gd name="connsiteY4" fmla="*/ 543960 h 547135"/>
                <a:gd name="connsiteX0" fmla="*/ 257177 w 4996924"/>
                <a:gd name="connsiteY0" fmla="*/ 543960 h 550310"/>
                <a:gd name="connsiteX1" fmla="*/ 0 w 4996924"/>
                <a:gd name="connsiteY1" fmla="*/ 0 h 550310"/>
                <a:gd name="connsiteX2" fmla="*/ 4733396 w 4996924"/>
                <a:gd name="connsiteY2" fmla="*/ 0 h 550310"/>
                <a:gd name="connsiteX3" fmla="*/ 4996924 w 4996924"/>
                <a:gd name="connsiteY3" fmla="*/ 550310 h 550310"/>
                <a:gd name="connsiteX4" fmla="*/ 257177 w 4996924"/>
                <a:gd name="connsiteY4" fmla="*/ 543960 h 550310"/>
                <a:gd name="connsiteX0" fmla="*/ 257177 w 4993749"/>
                <a:gd name="connsiteY0" fmla="*/ 543960 h 550310"/>
                <a:gd name="connsiteX1" fmla="*/ 0 w 4993749"/>
                <a:gd name="connsiteY1" fmla="*/ 0 h 550310"/>
                <a:gd name="connsiteX2" fmla="*/ 4733396 w 4993749"/>
                <a:gd name="connsiteY2" fmla="*/ 0 h 550310"/>
                <a:gd name="connsiteX3" fmla="*/ 4993749 w 4993749"/>
                <a:gd name="connsiteY3" fmla="*/ 550310 h 550310"/>
                <a:gd name="connsiteX4" fmla="*/ 257177 w 4993749"/>
                <a:gd name="connsiteY4" fmla="*/ 543960 h 550310"/>
                <a:gd name="connsiteX0" fmla="*/ 257177 w 4987402"/>
                <a:gd name="connsiteY0" fmla="*/ 543960 h 550310"/>
                <a:gd name="connsiteX1" fmla="*/ 0 w 4987402"/>
                <a:gd name="connsiteY1" fmla="*/ 0 h 550310"/>
                <a:gd name="connsiteX2" fmla="*/ 4733396 w 4987402"/>
                <a:gd name="connsiteY2" fmla="*/ 0 h 550310"/>
                <a:gd name="connsiteX3" fmla="*/ 4987402 w 4987402"/>
                <a:gd name="connsiteY3" fmla="*/ 550310 h 550310"/>
                <a:gd name="connsiteX4" fmla="*/ 257177 w 4987402"/>
                <a:gd name="connsiteY4" fmla="*/ 543960 h 550310"/>
                <a:gd name="connsiteX0" fmla="*/ 257177 w 4993768"/>
                <a:gd name="connsiteY0" fmla="*/ 543960 h 550310"/>
                <a:gd name="connsiteX1" fmla="*/ 0 w 4993768"/>
                <a:gd name="connsiteY1" fmla="*/ 0 h 550310"/>
                <a:gd name="connsiteX2" fmla="*/ 4733396 w 4993768"/>
                <a:gd name="connsiteY2" fmla="*/ 0 h 550310"/>
                <a:gd name="connsiteX3" fmla="*/ 4993768 w 4993768"/>
                <a:gd name="connsiteY3" fmla="*/ 550310 h 550310"/>
                <a:gd name="connsiteX4" fmla="*/ 257177 w 4993768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47135"/>
                <a:gd name="connsiteX1" fmla="*/ 0 w 5000134"/>
                <a:gd name="connsiteY1" fmla="*/ 0 h 547135"/>
                <a:gd name="connsiteX2" fmla="*/ 4733396 w 5000134"/>
                <a:gd name="connsiteY2" fmla="*/ 0 h 547135"/>
                <a:gd name="connsiteX3" fmla="*/ 5000134 w 5000134"/>
                <a:gd name="connsiteY3" fmla="*/ 547135 h 547135"/>
                <a:gd name="connsiteX4" fmla="*/ 257177 w 5000134"/>
                <a:gd name="connsiteY4" fmla="*/ 543960 h 547135"/>
                <a:gd name="connsiteX0" fmla="*/ 257177 w 5000137"/>
                <a:gd name="connsiteY0" fmla="*/ 543960 h 543960"/>
                <a:gd name="connsiteX1" fmla="*/ 0 w 5000137"/>
                <a:gd name="connsiteY1" fmla="*/ 0 h 543960"/>
                <a:gd name="connsiteX2" fmla="*/ 4733396 w 5000137"/>
                <a:gd name="connsiteY2" fmla="*/ 0 h 543960"/>
                <a:gd name="connsiteX3" fmla="*/ 5000137 w 5000137"/>
                <a:gd name="connsiteY3" fmla="*/ 540785 h 543960"/>
                <a:gd name="connsiteX4" fmla="*/ 257177 w 5000137"/>
                <a:gd name="connsiteY4" fmla="*/ 543960 h 54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137" h="543960">
                  <a:moveTo>
                    <a:pt x="257177" y="543960"/>
                  </a:moveTo>
                  <a:lnTo>
                    <a:pt x="0" y="0"/>
                  </a:lnTo>
                  <a:lnTo>
                    <a:pt x="4733396" y="0"/>
                  </a:lnTo>
                  <a:lnTo>
                    <a:pt x="5000137" y="540785"/>
                  </a:lnTo>
                  <a:lnTo>
                    <a:pt x="257177" y="5439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7" name="Ecken des Rechtecks auf der gleichen Seite schneiden 26"/>
            <p:cNvSpPr/>
            <p:nvPr/>
          </p:nvSpPr>
          <p:spPr>
            <a:xfrm rot="10800000">
              <a:off x="2994373" y="3536241"/>
              <a:ext cx="2120230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8" name="Ecken des Rechtecks auf der gleichen Seite schneiden 27"/>
            <p:cNvSpPr/>
            <p:nvPr/>
          </p:nvSpPr>
          <p:spPr>
            <a:xfrm rot="10800000">
              <a:off x="2994374" y="3954690"/>
              <a:ext cx="2120228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9" name="Ecken des Rechtecks auf der gleichen Seite schneiden 28"/>
            <p:cNvSpPr/>
            <p:nvPr/>
          </p:nvSpPr>
          <p:spPr>
            <a:xfrm rot="10800000">
              <a:off x="2994375" y="4371937"/>
              <a:ext cx="2120226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0" name="Ecken des Rechtecks auf der gleichen Seite schneiden 29"/>
            <p:cNvSpPr/>
            <p:nvPr/>
          </p:nvSpPr>
          <p:spPr>
            <a:xfrm rot="10800000">
              <a:off x="2994377" y="4787106"/>
              <a:ext cx="2120223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31" name="Gerader Verbinder 30"/>
            <p:cNvCxnSpPr/>
            <p:nvPr/>
          </p:nvCxnSpPr>
          <p:spPr>
            <a:xfrm flipV="1">
              <a:off x="3005391" y="3903506"/>
              <a:ext cx="78210" cy="4790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V="1">
              <a:off x="3005392" y="3461935"/>
              <a:ext cx="148927" cy="708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 flipV="1">
              <a:off x="2997201" y="4322774"/>
              <a:ext cx="71438" cy="421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 flipV="1">
              <a:off x="3000607" y="4729536"/>
              <a:ext cx="82995" cy="56707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uppieren 34"/>
            <p:cNvGrpSpPr/>
            <p:nvPr/>
          </p:nvGrpSpPr>
          <p:grpSpPr>
            <a:xfrm>
              <a:off x="3884485" y="3666851"/>
              <a:ext cx="236236" cy="73633"/>
              <a:chOff x="2208140" y="6286500"/>
              <a:chExt cx="236236" cy="126253"/>
            </a:xfrm>
          </p:grpSpPr>
          <p:cxnSp>
            <p:nvCxnSpPr>
              <p:cNvPr id="83" name="Gerader Verbinder 82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84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ieren 35"/>
            <p:cNvGrpSpPr/>
            <p:nvPr/>
          </p:nvGrpSpPr>
          <p:grpSpPr>
            <a:xfrm>
              <a:off x="3878343" y="4109567"/>
              <a:ext cx="236236" cy="73633"/>
              <a:chOff x="2208140" y="6286500"/>
              <a:chExt cx="236236" cy="126253"/>
            </a:xfrm>
          </p:grpSpPr>
          <p:cxnSp>
            <p:nvCxnSpPr>
              <p:cNvPr id="80" name="Gerader Verbinder 79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80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81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ieren 36"/>
            <p:cNvGrpSpPr/>
            <p:nvPr/>
          </p:nvGrpSpPr>
          <p:grpSpPr>
            <a:xfrm>
              <a:off x="3884485" y="4515652"/>
              <a:ext cx="236236" cy="73633"/>
              <a:chOff x="2208140" y="6286500"/>
              <a:chExt cx="236236" cy="126253"/>
            </a:xfrm>
          </p:grpSpPr>
          <p:cxnSp>
            <p:nvCxnSpPr>
              <p:cNvPr id="77" name="Gerader Verbinder 76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ieren 37"/>
            <p:cNvGrpSpPr/>
            <p:nvPr/>
          </p:nvGrpSpPr>
          <p:grpSpPr>
            <a:xfrm>
              <a:off x="3878343" y="4919101"/>
              <a:ext cx="236236" cy="73633"/>
              <a:chOff x="2208140" y="6286500"/>
              <a:chExt cx="236236" cy="126253"/>
            </a:xfrm>
          </p:grpSpPr>
          <p:cxnSp>
            <p:nvCxnSpPr>
              <p:cNvPr id="74" name="Gerader Verbinder 73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hteck 50"/>
            <p:cNvSpPr/>
            <p:nvPr/>
          </p:nvSpPr>
          <p:spPr>
            <a:xfrm>
              <a:off x="1706308" y="898094"/>
              <a:ext cx="1046991" cy="264022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0 h 264022"/>
                <a:gd name="connsiteX1" fmla="*/ 1046991 w 1046991"/>
                <a:gd name="connsiteY1" fmla="*/ 38911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64022">
                  <a:moveTo>
                    <a:pt x="0" y="0"/>
                  </a:moveTo>
                  <a:lnTo>
                    <a:pt x="1046991" y="38911"/>
                  </a:lnTo>
                  <a:lnTo>
                    <a:pt x="1046991" y="264022"/>
                  </a:lnTo>
                  <a:lnTo>
                    <a:pt x="9728" y="244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0" name="Gerader Verbinder 39"/>
            <p:cNvCxnSpPr>
              <a:stCxn id="39" idx="0"/>
            </p:cNvCxnSpPr>
            <p:nvPr/>
          </p:nvCxnSpPr>
          <p:spPr>
            <a:xfrm>
              <a:off x="1706308" y="898094"/>
              <a:ext cx="0" cy="259654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 flipH="1">
              <a:off x="2746229" y="94113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>
              <a:off x="1706308" y="1157748"/>
              <a:ext cx="1039921" cy="1815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50"/>
            <p:cNvSpPr/>
            <p:nvPr/>
          </p:nvSpPr>
          <p:spPr>
            <a:xfrm>
              <a:off x="1712068" y="1824483"/>
              <a:ext cx="1017352" cy="241433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0 w 1046991"/>
                <a:gd name="connsiteY0" fmla="*/ 0 h 244933"/>
                <a:gd name="connsiteX1" fmla="*/ 1046991 w 1046991"/>
                <a:gd name="connsiteY1" fmla="*/ 10094 h 244933"/>
                <a:gd name="connsiteX2" fmla="*/ 1046991 w 1046991"/>
                <a:gd name="connsiteY2" fmla="*/ 244933 h 244933"/>
                <a:gd name="connsiteX3" fmla="*/ 9728 w 1046991"/>
                <a:gd name="connsiteY3" fmla="*/ 225478 h 244933"/>
                <a:gd name="connsiteX4" fmla="*/ 0 w 1046991"/>
                <a:gd name="connsiteY4" fmla="*/ 0 h 244933"/>
                <a:gd name="connsiteX0" fmla="*/ 0 w 1046991"/>
                <a:gd name="connsiteY0" fmla="*/ 0 h 255466"/>
                <a:gd name="connsiteX1" fmla="*/ 1046991 w 1046991"/>
                <a:gd name="connsiteY1" fmla="*/ 20627 h 255466"/>
                <a:gd name="connsiteX2" fmla="*/ 1046991 w 1046991"/>
                <a:gd name="connsiteY2" fmla="*/ 255466 h 255466"/>
                <a:gd name="connsiteX3" fmla="*/ 9728 w 1046991"/>
                <a:gd name="connsiteY3" fmla="*/ 236011 h 255466"/>
                <a:gd name="connsiteX4" fmla="*/ 0 w 1046991"/>
                <a:gd name="connsiteY4" fmla="*/ 0 h 255466"/>
                <a:gd name="connsiteX0" fmla="*/ 0 w 1046991"/>
                <a:gd name="connsiteY0" fmla="*/ 0 h 248444"/>
                <a:gd name="connsiteX1" fmla="*/ 1046991 w 1046991"/>
                <a:gd name="connsiteY1" fmla="*/ 13605 h 248444"/>
                <a:gd name="connsiteX2" fmla="*/ 1046991 w 1046991"/>
                <a:gd name="connsiteY2" fmla="*/ 248444 h 248444"/>
                <a:gd name="connsiteX3" fmla="*/ 9728 w 1046991"/>
                <a:gd name="connsiteY3" fmla="*/ 228989 h 248444"/>
                <a:gd name="connsiteX4" fmla="*/ 0 w 1046991"/>
                <a:gd name="connsiteY4" fmla="*/ 0 h 24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48444">
                  <a:moveTo>
                    <a:pt x="0" y="0"/>
                  </a:moveTo>
                  <a:lnTo>
                    <a:pt x="1046991" y="13605"/>
                  </a:lnTo>
                  <a:lnTo>
                    <a:pt x="1046991" y="248444"/>
                  </a:lnTo>
                  <a:lnTo>
                    <a:pt x="9728" y="228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4" name="Gerader Verbinder 43"/>
            <p:cNvCxnSpPr/>
            <p:nvPr/>
          </p:nvCxnSpPr>
          <p:spPr>
            <a:xfrm flipH="1">
              <a:off x="1699817" y="182546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 flipH="1">
              <a:off x="2739738" y="183932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1700109" y="2060306"/>
              <a:ext cx="1039943" cy="1296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eck 50"/>
            <p:cNvSpPr/>
            <p:nvPr/>
          </p:nvSpPr>
          <p:spPr>
            <a:xfrm>
              <a:off x="1706009" y="2858243"/>
              <a:ext cx="1040219" cy="250290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10293 w 1057284"/>
                <a:gd name="connsiteY0" fmla="*/ 847 h 245414"/>
                <a:gd name="connsiteX1" fmla="*/ 1057284 w 1057284"/>
                <a:gd name="connsiteY1" fmla="*/ 0 h 245414"/>
                <a:gd name="connsiteX2" fmla="*/ 1057284 w 1057284"/>
                <a:gd name="connsiteY2" fmla="*/ 234839 h 245414"/>
                <a:gd name="connsiteX3" fmla="*/ 0 w 1057284"/>
                <a:gd name="connsiteY3" fmla="*/ 245414 h 245414"/>
                <a:gd name="connsiteX4" fmla="*/ 10293 w 1057284"/>
                <a:gd name="connsiteY4" fmla="*/ 847 h 245414"/>
                <a:gd name="connsiteX0" fmla="*/ 0 w 1067012"/>
                <a:gd name="connsiteY0" fmla="*/ 1085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10856 h 245414"/>
                <a:gd name="connsiteX0" fmla="*/ 0 w 1067012"/>
                <a:gd name="connsiteY0" fmla="*/ 3087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30876 h 245414"/>
                <a:gd name="connsiteX0" fmla="*/ 0 w 1070523"/>
                <a:gd name="connsiteY0" fmla="*/ 17494 h 245414"/>
                <a:gd name="connsiteX1" fmla="*/ 1070523 w 1070523"/>
                <a:gd name="connsiteY1" fmla="*/ 0 h 245414"/>
                <a:gd name="connsiteX2" fmla="*/ 1070523 w 1070523"/>
                <a:gd name="connsiteY2" fmla="*/ 234839 h 245414"/>
                <a:gd name="connsiteX3" fmla="*/ 13239 w 1070523"/>
                <a:gd name="connsiteY3" fmla="*/ 245414 h 245414"/>
                <a:gd name="connsiteX4" fmla="*/ 0 w 1070523"/>
                <a:gd name="connsiteY4" fmla="*/ 17494 h 24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523" h="245414">
                  <a:moveTo>
                    <a:pt x="0" y="17494"/>
                  </a:moveTo>
                  <a:lnTo>
                    <a:pt x="1070523" y="0"/>
                  </a:lnTo>
                  <a:lnTo>
                    <a:pt x="1070523" y="234839"/>
                  </a:lnTo>
                  <a:lnTo>
                    <a:pt x="13239" y="245414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4578616" y="3501366"/>
              <a:ext cx="592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 smtClean="0">
                  <a:solidFill>
                    <a:schemeClr val="accent1">
                      <a:lumMod val="50000"/>
                    </a:schemeClr>
                  </a:solidFill>
                </a:rPr>
                <a:t>***</a:t>
              </a:r>
              <a:endParaRPr lang="de-AT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49" name="Gruppieren 48"/>
            <p:cNvGrpSpPr/>
            <p:nvPr/>
          </p:nvGrpSpPr>
          <p:grpSpPr>
            <a:xfrm>
              <a:off x="6062561" y="236345"/>
              <a:ext cx="1895629" cy="5157869"/>
              <a:chOff x="177954" y="228971"/>
              <a:chExt cx="1895629" cy="5157869"/>
            </a:xfrm>
          </p:grpSpPr>
          <p:cxnSp>
            <p:nvCxnSpPr>
              <p:cNvPr id="60" name="Gerader Verbinder 59"/>
              <p:cNvCxnSpPr/>
              <p:nvPr/>
            </p:nvCxnSpPr>
            <p:spPr>
              <a:xfrm>
                <a:off x="769013" y="233085"/>
                <a:ext cx="0" cy="4572000"/>
              </a:xfrm>
              <a:prstGeom prst="line">
                <a:avLst/>
              </a:prstGeom>
              <a:ln w="9525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arallelogramm 60"/>
              <p:cNvSpPr/>
              <p:nvPr/>
            </p:nvSpPr>
            <p:spPr>
              <a:xfrm>
                <a:off x="188913" y="1430740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2" name="Parallelogramm 61"/>
              <p:cNvSpPr/>
              <p:nvPr/>
            </p:nvSpPr>
            <p:spPr>
              <a:xfrm>
                <a:off x="178523" y="228971"/>
                <a:ext cx="1886072" cy="287338"/>
              </a:xfrm>
              <a:prstGeom prst="parallelogram">
                <a:avLst>
                  <a:gd name="adj" fmla="val 20335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3" name="Parallelogramm 62"/>
              <p:cNvSpPr/>
              <p:nvPr/>
            </p:nvSpPr>
            <p:spPr>
              <a:xfrm>
                <a:off x="179417" y="4796881"/>
                <a:ext cx="1871662" cy="287338"/>
              </a:xfrm>
              <a:prstGeom prst="parallelogram">
                <a:avLst>
                  <a:gd name="adj" fmla="val 203350"/>
                </a:avLst>
              </a:prstGeom>
              <a:noFill/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4" name="Parallelogramm 63"/>
              <p:cNvSpPr/>
              <p:nvPr/>
            </p:nvSpPr>
            <p:spPr>
              <a:xfrm>
                <a:off x="188913" y="2525913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5" name="Parallelogramm 64"/>
              <p:cNvSpPr/>
              <p:nvPr/>
            </p:nvSpPr>
            <p:spPr>
              <a:xfrm>
                <a:off x="184612" y="3621087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6" name="Rechteck 65"/>
              <p:cNvSpPr/>
              <p:nvPr/>
            </p:nvSpPr>
            <p:spPr>
              <a:xfrm>
                <a:off x="177954" y="5097463"/>
                <a:ext cx="45719" cy="279728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7" name="Parallelogramm 34"/>
              <p:cNvSpPr/>
              <p:nvPr/>
            </p:nvSpPr>
            <p:spPr>
              <a:xfrm rot="5400000" flipV="1">
                <a:off x="102282" y="5214312"/>
                <a:ext cx="298195" cy="46862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8" name="Rechteck 67"/>
              <p:cNvSpPr/>
              <p:nvPr/>
            </p:nvSpPr>
            <p:spPr>
              <a:xfrm>
                <a:off x="1967906" y="4815077"/>
                <a:ext cx="45719" cy="293322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9" name="Parallelogramm 34"/>
              <p:cNvSpPr/>
              <p:nvPr/>
            </p:nvSpPr>
            <p:spPr>
              <a:xfrm rot="5400000" flipV="1">
                <a:off x="1896148" y="4931707"/>
                <a:ext cx="309152" cy="45719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1419212" y="5102049"/>
                <a:ext cx="56360" cy="269423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1" name="Parallelogramm 34"/>
              <p:cNvSpPr/>
              <p:nvPr/>
            </p:nvSpPr>
            <p:spPr>
              <a:xfrm rot="5400000" flipV="1">
                <a:off x="1352789" y="5207677"/>
                <a:ext cx="288366" cy="59478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  <a:gd name="connsiteX0" fmla="*/ 0 w 350776"/>
                  <a:gd name="connsiteY0" fmla="*/ 45720 h 45720"/>
                  <a:gd name="connsiteX1" fmla="*/ 19897 w 350776"/>
                  <a:gd name="connsiteY1" fmla="*/ 1 h 45720"/>
                  <a:gd name="connsiteX2" fmla="*/ 350776 w 350776"/>
                  <a:gd name="connsiteY2" fmla="*/ 0 h 45720"/>
                  <a:gd name="connsiteX3" fmla="*/ 329895 w 350776"/>
                  <a:gd name="connsiteY3" fmla="*/ 45717 h 45720"/>
                  <a:gd name="connsiteX4" fmla="*/ 0 w 350776"/>
                  <a:gd name="connsiteY4" fmla="*/ 45720 h 45720"/>
                  <a:gd name="connsiteX0" fmla="*/ 0 w 347627"/>
                  <a:gd name="connsiteY0" fmla="*/ 45720 h 45720"/>
                  <a:gd name="connsiteX1" fmla="*/ 19897 w 347627"/>
                  <a:gd name="connsiteY1" fmla="*/ 1 h 45720"/>
                  <a:gd name="connsiteX2" fmla="*/ 347627 w 347627"/>
                  <a:gd name="connsiteY2" fmla="*/ 0 h 45720"/>
                  <a:gd name="connsiteX3" fmla="*/ 329895 w 347627"/>
                  <a:gd name="connsiteY3" fmla="*/ 45717 h 45720"/>
                  <a:gd name="connsiteX4" fmla="*/ 0 w 347627"/>
                  <a:gd name="connsiteY4" fmla="*/ 45720 h 45720"/>
                  <a:gd name="connsiteX0" fmla="*/ 0 w 350814"/>
                  <a:gd name="connsiteY0" fmla="*/ 45720 h 45720"/>
                  <a:gd name="connsiteX1" fmla="*/ 19897 w 350814"/>
                  <a:gd name="connsiteY1" fmla="*/ 1 h 45720"/>
                  <a:gd name="connsiteX2" fmla="*/ 350814 w 350814"/>
                  <a:gd name="connsiteY2" fmla="*/ 0 h 45720"/>
                  <a:gd name="connsiteX3" fmla="*/ 329895 w 350814"/>
                  <a:gd name="connsiteY3" fmla="*/ 45717 h 45720"/>
                  <a:gd name="connsiteX4" fmla="*/ 0 w 350814"/>
                  <a:gd name="connsiteY4" fmla="*/ 4572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814" h="45720">
                    <a:moveTo>
                      <a:pt x="0" y="45720"/>
                    </a:moveTo>
                    <a:lnTo>
                      <a:pt x="19897" y="1"/>
                    </a:lnTo>
                    <a:lnTo>
                      <a:pt x="350814" y="0"/>
                    </a:lnTo>
                    <a:lnTo>
                      <a:pt x="329895" y="45717"/>
                    </a:lnTo>
                    <a:lnTo>
                      <a:pt x="0" y="45720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2" name="Parallelogramm 71"/>
              <p:cNvSpPr/>
              <p:nvPr/>
            </p:nvSpPr>
            <p:spPr>
              <a:xfrm rot="16200000" flipV="1">
                <a:off x="-656874" y="2377722"/>
                <a:ext cx="4860924" cy="578555"/>
              </a:xfrm>
              <a:prstGeom prst="parallelogram">
                <a:avLst>
                  <a:gd name="adj" fmla="val 4890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3" name="Rechteck 72"/>
              <p:cNvSpPr/>
              <p:nvPr/>
            </p:nvSpPr>
            <p:spPr>
              <a:xfrm>
                <a:off x="188913" y="527326"/>
                <a:ext cx="1295400" cy="4570137"/>
              </a:xfrm>
              <a:prstGeom prst="rect">
                <a:avLst/>
              </a:prstGeom>
              <a:noFill/>
              <a:ln w="635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50" name="Gerader Verbinder 49"/>
            <p:cNvCxnSpPr/>
            <p:nvPr/>
          </p:nvCxnSpPr>
          <p:spPr>
            <a:xfrm flipH="1">
              <a:off x="2742983" y="2873694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 flipV="1">
              <a:off x="1699817" y="3108533"/>
              <a:ext cx="1039921" cy="773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 flipH="1">
              <a:off x="1703062" y="287929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761" y="3726146"/>
              <a:ext cx="186768" cy="524728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5834" y="1992030"/>
              <a:ext cx="177875" cy="542518"/>
            </a:xfrm>
            <a:prstGeom prst="rect">
              <a:avLst/>
            </a:prstGeom>
          </p:spPr>
        </p:pic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5834" y="1349751"/>
              <a:ext cx="177873" cy="524728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5834" y="640986"/>
              <a:ext cx="177875" cy="542518"/>
            </a:xfrm>
            <a:prstGeom prst="rect">
              <a:avLst/>
            </a:prstGeom>
          </p:spPr>
        </p:pic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7007" y="1228058"/>
              <a:ext cx="184545" cy="542516"/>
            </a:xfrm>
            <a:prstGeom prst="rect">
              <a:avLst/>
            </a:prstGeom>
          </p:spPr>
        </p:pic>
        <p:pic>
          <p:nvPicPr>
            <p:cNvPr id="58" name="Grafik 5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0799" y="2610427"/>
              <a:ext cx="177049" cy="540000"/>
            </a:xfrm>
            <a:prstGeom prst="rect">
              <a:avLst/>
            </a:prstGeom>
          </p:spPr>
        </p:pic>
        <p:cxnSp>
          <p:nvCxnSpPr>
            <p:cNvPr id="59" name="Gerader Verbinder 58"/>
            <p:cNvCxnSpPr/>
            <p:nvPr/>
          </p:nvCxnSpPr>
          <p:spPr>
            <a:xfrm flipH="1">
              <a:off x="5121980" y="2283300"/>
              <a:ext cx="282" cy="91528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Grafik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77" y="2002655"/>
            <a:ext cx="615251" cy="93650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30" y="1610706"/>
            <a:ext cx="370093" cy="4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177" y="2948671"/>
            <a:ext cx="709287" cy="56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98" y="2377441"/>
            <a:ext cx="538401" cy="5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98" y="1782972"/>
            <a:ext cx="734701" cy="23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19" y="2021331"/>
            <a:ext cx="678495" cy="95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73" y="3668541"/>
            <a:ext cx="502657" cy="52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52" y="3308886"/>
            <a:ext cx="373746" cy="78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15" y="2868502"/>
            <a:ext cx="513120" cy="57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726" y="2980798"/>
            <a:ext cx="754664" cy="42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315" y="1528467"/>
            <a:ext cx="780400" cy="48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418" y="1369852"/>
            <a:ext cx="641339" cy="65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74" y="3407700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 descr="N:\H813\SCRATCH\Simon\LM Lagerung\verwendet\Bananas-icon-1-300px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24" y="3324965"/>
            <a:ext cx="640797" cy="44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738" y="5751088"/>
            <a:ext cx="873887" cy="43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 descr="N:\H813\SCRATCH\Simon\LM Lagerung\verwendet\ChocolatLait-300px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236" y="2251434"/>
            <a:ext cx="662373" cy="36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0505" y="3661650"/>
            <a:ext cx="574867" cy="4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6" descr="N:\H813\SCRATCH\Simon\LM Lagerung\verwendet\käse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200" y="2172768"/>
            <a:ext cx="754480" cy="65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N:\H813\SCRATCH\Simon\LM Lagerung\verwendet\ChocolatLait-300px.pn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76" y="4457337"/>
            <a:ext cx="3682540" cy="203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Grafik 102"/>
          <p:cNvPicPr/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92" y="228702"/>
            <a:ext cx="1981031" cy="2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69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982898" y="1059246"/>
            <a:ext cx="6962870" cy="5522833"/>
            <a:chOff x="1418870" y="236345"/>
            <a:chExt cx="6539320" cy="5157869"/>
          </a:xfrm>
        </p:grpSpPr>
        <p:sp>
          <p:nvSpPr>
            <p:cNvPr id="5" name="Abgerundetes Rechteck 4"/>
            <p:cNvSpPr/>
            <p:nvPr/>
          </p:nvSpPr>
          <p:spPr>
            <a:xfrm>
              <a:off x="2942739" y="527326"/>
              <a:ext cx="2220686" cy="278912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3005392" y="609828"/>
              <a:ext cx="2088612" cy="2624116"/>
            </a:xfrm>
            <a:prstGeom prst="roundRect">
              <a:avLst>
                <a:gd name="adj" fmla="val 490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Parallelogramm 6"/>
            <p:cNvSpPr/>
            <p:nvPr/>
          </p:nvSpPr>
          <p:spPr>
            <a:xfrm rot="10390653">
              <a:off x="1418870" y="3423585"/>
              <a:ext cx="1578543" cy="1866454"/>
            </a:xfrm>
            <a:custGeom>
              <a:avLst/>
              <a:gdLst>
                <a:gd name="connsiteX0" fmla="*/ 0 w 1598918"/>
                <a:gd name="connsiteY0" fmla="*/ 1819566 h 1819566"/>
                <a:gd name="connsiteX1" fmla="*/ 213120 w 1598918"/>
                <a:gd name="connsiteY1" fmla="*/ 0 h 1819566"/>
                <a:gd name="connsiteX2" fmla="*/ 1598918 w 1598918"/>
                <a:gd name="connsiteY2" fmla="*/ 0 h 1819566"/>
                <a:gd name="connsiteX3" fmla="*/ 1385798 w 1598918"/>
                <a:gd name="connsiteY3" fmla="*/ 1819566 h 1819566"/>
                <a:gd name="connsiteX4" fmla="*/ 0 w 1598918"/>
                <a:gd name="connsiteY4" fmla="*/ 1819566 h 1819566"/>
                <a:gd name="connsiteX0" fmla="*/ 0 w 1598918"/>
                <a:gd name="connsiteY0" fmla="*/ 1819566 h 1880836"/>
                <a:gd name="connsiteX1" fmla="*/ 213120 w 1598918"/>
                <a:gd name="connsiteY1" fmla="*/ 0 h 1880836"/>
                <a:gd name="connsiteX2" fmla="*/ 1598918 w 1598918"/>
                <a:gd name="connsiteY2" fmla="*/ 0 h 1880836"/>
                <a:gd name="connsiteX3" fmla="*/ 1362452 w 1598918"/>
                <a:gd name="connsiteY3" fmla="*/ 1880836 h 1880836"/>
                <a:gd name="connsiteX4" fmla="*/ 0 w 1598918"/>
                <a:gd name="connsiteY4" fmla="*/ 1819566 h 1880836"/>
                <a:gd name="connsiteX0" fmla="*/ 0 w 1598918"/>
                <a:gd name="connsiteY0" fmla="*/ 1819566 h 1882726"/>
                <a:gd name="connsiteX1" fmla="*/ 213120 w 1598918"/>
                <a:gd name="connsiteY1" fmla="*/ 0 h 1882726"/>
                <a:gd name="connsiteX2" fmla="*/ 1598918 w 1598918"/>
                <a:gd name="connsiteY2" fmla="*/ 0 h 1882726"/>
                <a:gd name="connsiteX3" fmla="*/ 1378242 w 1598918"/>
                <a:gd name="connsiteY3" fmla="*/ 1882726 h 1882726"/>
                <a:gd name="connsiteX4" fmla="*/ 0 w 1598918"/>
                <a:gd name="connsiteY4" fmla="*/ 1819566 h 18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8918" h="1882726">
                  <a:moveTo>
                    <a:pt x="0" y="1819566"/>
                  </a:moveTo>
                  <a:lnTo>
                    <a:pt x="213120" y="0"/>
                  </a:lnTo>
                  <a:lnTo>
                    <a:pt x="1598918" y="0"/>
                  </a:lnTo>
                  <a:lnTo>
                    <a:pt x="1378242" y="1882726"/>
                  </a:lnTo>
                  <a:lnTo>
                    <a:pt x="0" y="1819566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2994377" y="3461935"/>
              <a:ext cx="2120227" cy="1693844"/>
            </a:xfrm>
            <a:prstGeom prst="roundRect">
              <a:avLst>
                <a:gd name="adj" fmla="val 223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" name="Trapezoid 9"/>
            <p:cNvSpPr/>
            <p:nvPr/>
          </p:nvSpPr>
          <p:spPr>
            <a:xfrm rot="5400000">
              <a:off x="696452" y="1229873"/>
              <a:ext cx="3023700" cy="1349330"/>
            </a:xfrm>
            <a:custGeom>
              <a:avLst/>
              <a:gdLst>
                <a:gd name="connsiteX0" fmla="*/ 0 w 2719352"/>
                <a:gd name="connsiteY0" fmla="*/ 1389050 h 1389050"/>
                <a:gd name="connsiteX1" fmla="*/ 168811 w 2719352"/>
                <a:gd name="connsiteY1" fmla="*/ 0 h 1389050"/>
                <a:gd name="connsiteX2" fmla="*/ 2550541 w 2719352"/>
                <a:gd name="connsiteY2" fmla="*/ 0 h 1389050"/>
                <a:gd name="connsiteX3" fmla="*/ 2719352 w 2719352"/>
                <a:gd name="connsiteY3" fmla="*/ 1389050 h 1389050"/>
                <a:gd name="connsiteX4" fmla="*/ 0 w 2719352"/>
                <a:gd name="connsiteY4" fmla="*/ 1389050 h 1389050"/>
                <a:gd name="connsiteX0" fmla="*/ 0 w 2639839"/>
                <a:gd name="connsiteY0" fmla="*/ 1389050 h 1389050"/>
                <a:gd name="connsiteX1" fmla="*/ 168811 w 2639839"/>
                <a:gd name="connsiteY1" fmla="*/ 0 h 1389050"/>
                <a:gd name="connsiteX2" fmla="*/ 2550541 w 2639839"/>
                <a:gd name="connsiteY2" fmla="*/ 0 h 1389050"/>
                <a:gd name="connsiteX3" fmla="*/ 2639839 w 2639839"/>
                <a:gd name="connsiteY3" fmla="*/ 1389050 h 1389050"/>
                <a:gd name="connsiteX4" fmla="*/ 0 w 2639839"/>
                <a:gd name="connsiteY4" fmla="*/ 1389050 h 1389050"/>
                <a:gd name="connsiteX0" fmla="*/ 0 w 2647795"/>
                <a:gd name="connsiteY0" fmla="*/ 1389050 h 1389050"/>
                <a:gd name="connsiteX1" fmla="*/ 168811 w 2647795"/>
                <a:gd name="connsiteY1" fmla="*/ 0 h 1389050"/>
                <a:gd name="connsiteX2" fmla="*/ 2550541 w 2647795"/>
                <a:gd name="connsiteY2" fmla="*/ 0 h 1389050"/>
                <a:gd name="connsiteX3" fmla="*/ 2647795 w 2647795"/>
                <a:gd name="connsiteY3" fmla="*/ 1389050 h 1389050"/>
                <a:gd name="connsiteX4" fmla="*/ 0 w 2647795"/>
                <a:gd name="connsiteY4" fmla="*/ 1389050 h 1389050"/>
                <a:gd name="connsiteX0" fmla="*/ 0 w 2592100"/>
                <a:gd name="connsiteY0" fmla="*/ 1381099 h 1389050"/>
                <a:gd name="connsiteX1" fmla="*/ 113116 w 2592100"/>
                <a:gd name="connsiteY1" fmla="*/ 0 h 1389050"/>
                <a:gd name="connsiteX2" fmla="*/ 2494846 w 2592100"/>
                <a:gd name="connsiteY2" fmla="*/ 0 h 1389050"/>
                <a:gd name="connsiteX3" fmla="*/ 2592100 w 2592100"/>
                <a:gd name="connsiteY3" fmla="*/ 1389050 h 1389050"/>
                <a:gd name="connsiteX4" fmla="*/ 0 w 2592100"/>
                <a:gd name="connsiteY4" fmla="*/ 1381099 h 1389050"/>
                <a:gd name="connsiteX0" fmla="*/ 0 w 2568234"/>
                <a:gd name="connsiteY0" fmla="*/ 1381099 h 1389050"/>
                <a:gd name="connsiteX1" fmla="*/ 113116 w 2568234"/>
                <a:gd name="connsiteY1" fmla="*/ 0 h 1389050"/>
                <a:gd name="connsiteX2" fmla="*/ 2494846 w 2568234"/>
                <a:gd name="connsiteY2" fmla="*/ 0 h 1389050"/>
                <a:gd name="connsiteX3" fmla="*/ 2568234 w 2568234"/>
                <a:gd name="connsiteY3" fmla="*/ 1389050 h 1389050"/>
                <a:gd name="connsiteX4" fmla="*/ 0 w 2568234"/>
                <a:gd name="connsiteY4" fmla="*/ 1381099 h 1389050"/>
                <a:gd name="connsiteX0" fmla="*/ 0 w 2573010"/>
                <a:gd name="connsiteY0" fmla="*/ 1381099 h 1389050"/>
                <a:gd name="connsiteX1" fmla="*/ 113116 w 2573010"/>
                <a:gd name="connsiteY1" fmla="*/ 0 h 1389050"/>
                <a:gd name="connsiteX2" fmla="*/ 2494846 w 2573010"/>
                <a:gd name="connsiteY2" fmla="*/ 0 h 1389050"/>
                <a:gd name="connsiteX3" fmla="*/ 2573010 w 2573010"/>
                <a:gd name="connsiteY3" fmla="*/ 1389050 h 1389050"/>
                <a:gd name="connsiteX4" fmla="*/ 0 w 2573010"/>
                <a:gd name="connsiteY4" fmla="*/ 1381099 h 1389050"/>
                <a:gd name="connsiteX0" fmla="*/ 0 w 2573010"/>
                <a:gd name="connsiteY0" fmla="*/ 1381099 h 1381099"/>
                <a:gd name="connsiteX1" fmla="*/ 113116 w 2573010"/>
                <a:gd name="connsiteY1" fmla="*/ 0 h 1381099"/>
                <a:gd name="connsiteX2" fmla="*/ 2494846 w 2573010"/>
                <a:gd name="connsiteY2" fmla="*/ 0 h 1381099"/>
                <a:gd name="connsiteX3" fmla="*/ 2573010 w 2573010"/>
                <a:gd name="connsiteY3" fmla="*/ 1380912 h 1381099"/>
                <a:gd name="connsiteX4" fmla="*/ 0 w 2573010"/>
                <a:gd name="connsiteY4" fmla="*/ 1381099 h 138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010" h="1381099">
                  <a:moveTo>
                    <a:pt x="0" y="1381099"/>
                  </a:moveTo>
                  <a:lnTo>
                    <a:pt x="113116" y="0"/>
                  </a:lnTo>
                  <a:lnTo>
                    <a:pt x="2494846" y="0"/>
                  </a:lnTo>
                  <a:lnTo>
                    <a:pt x="2573010" y="1380912"/>
                  </a:lnTo>
                  <a:lnTo>
                    <a:pt x="0" y="1381099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2942739" y="3390858"/>
              <a:ext cx="2220686" cy="1822493"/>
            </a:xfrm>
            <a:prstGeom prst="roundRect">
              <a:avLst>
                <a:gd name="adj" fmla="val 0"/>
              </a:avLst>
            </a:prstGeom>
            <a:noFill/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1" name="Gerader Verbinder 10"/>
            <p:cNvCxnSpPr/>
            <p:nvPr/>
          </p:nvCxnSpPr>
          <p:spPr>
            <a:xfrm>
              <a:off x="2899798" y="3330822"/>
              <a:ext cx="2428" cy="8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bgerundetes Rechteck 11"/>
            <p:cNvSpPr/>
            <p:nvPr/>
          </p:nvSpPr>
          <p:spPr>
            <a:xfrm flipV="1">
              <a:off x="2899797" y="3337753"/>
              <a:ext cx="2263628" cy="51616"/>
            </a:xfrm>
            <a:prstGeom prst="roundRect">
              <a:avLst>
                <a:gd name="adj" fmla="val 0"/>
              </a:avLst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3" name="Parallelogramm 12"/>
            <p:cNvSpPr/>
            <p:nvPr/>
          </p:nvSpPr>
          <p:spPr>
            <a:xfrm>
              <a:off x="2937896" y="238653"/>
              <a:ext cx="2783454" cy="266472"/>
            </a:xfrm>
            <a:prstGeom prst="parallelogram">
              <a:avLst>
                <a:gd name="adj" fmla="val 21325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4" name="Gerader Verbinder 13"/>
            <p:cNvCxnSpPr/>
            <p:nvPr/>
          </p:nvCxnSpPr>
          <p:spPr>
            <a:xfrm>
              <a:off x="3500438" y="608340"/>
              <a:ext cx="0" cy="2404826"/>
            </a:xfrm>
            <a:prstGeom prst="line">
              <a:avLst/>
            </a:prstGeom>
            <a:ln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arallelogramm 43"/>
            <p:cNvSpPr/>
            <p:nvPr/>
          </p:nvSpPr>
          <p:spPr>
            <a:xfrm>
              <a:off x="3005693" y="957145"/>
              <a:ext cx="2086260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2656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496392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260" h="237099">
                  <a:moveTo>
                    <a:pt x="0" y="237099"/>
                  </a:moveTo>
                  <a:lnTo>
                    <a:pt x="496392" y="0"/>
                  </a:lnTo>
                  <a:lnTo>
                    <a:pt x="2086260" y="0"/>
                  </a:lnTo>
                  <a:cubicBezTo>
                    <a:pt x="2085059" y="79033"/>
                    <a:pt x="2086935" y="158066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6" name="Parallelogramm 44"/>
            <p:cNvSpPr/>
            <p:nvPr/>
          </p:nvSpPr>
          <p:spPr>
            <a:xfrm>
              <a:off x="3005691" y="1663967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9470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3313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3313" y="0"/>
                  </a:lnTo>
                  <a:lnTo>
                    <a:pt x="2086441" y="3078"/>
                  </a:lnTo>
                  <a:cubicBezTo>
                    <a:pt x="2085179" y="81085"/>
                    <a:pt x="2086997" y="159092"/>
                    <a:pt x="2085735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Parallelogramm 16"/>
            <p:cNvSpPr/>
            <p:nvPr/>
          </p:nvSpPr>
          <p:spPr>
            <a:xfrm>
              <a:off x="4083926" y="2363154"/>
              <a:ext cx="1425334" cy="219541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Ecken des Rechtecks auf der gleichen Seite schneiden 17"/>
            <p:cNvSpPr/>
            <p:nvPr/>
          </p:nvSpPr>
          <p:spPr>
            <a:xfrm rot="10800000">
              <a:off x="3046081" y="2581835"/>
              <a:ext cx="956522" cy="607454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9" name="Ecken des Rechtecks auf der gleichen Seite schneiden 18"/>
            <p:cNvSpPr/>
            <p:nvPr/>
          </p:nvSpPr>
          <p:spPr>
            <a:xfrm rot="10800000">
              <a:off x="4083925" y="2581836"/>
              <a:ext cx="956522" cy="607452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0" name="Parallelogramm 19"/>
            <p:cNvSpPr/>
            <p:nvPr/>
          </p:nvSpPr>
          <p:spPr>
            <a:xfrm>
              <a:off x="3047342" y="2360613"/>
              <a:ext cx="1424985" cy="222815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21" name="Gerader Verbinder 20"/>
            <p:cNvCxnSpPr/>
            <p:nvPr/>
          </p:nvCxnSpPr>
          <p:spPr>
            <a:xfrm flipV="1">
              <a:off x="3930977" y="3122670"/>
              <a:ext cx="149422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V="1">
              <a:off x="4007451" y="3081338"/>
              <a:ext cx="72948" cy="3309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V="1">
              <a:off x="4976885" y="3122670"/>
              <a:ext cx="115068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flipV="1">
              <a:off x="5037693" y="3081338"/>
              <a:ext cx="76907" cy="35538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arallelogramm 45"/>
            <p:cNvSpPr/>
            <p:nvPr/>
          </p:nvSpPr>
          <p:spPr>
            <a:xfrm>
              <a:off x="3005691" y="2311920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3363"/>
                <a:gd name="connsiteY0" fmla="*/ 237099 h 237099"/>
                <a:gd name="connsiteX1" fmla="*/ 505628 w 2083363"/>
                <a:gd name="connsiteY1" fmla="*/ 0 h 237099"/>
                <a:gd name="connsiteX2" fmla="*/ 2083363 w 2083363"/>
                <a:gd name="connsiteY2" fmla="*/ 6157 h 237099"/>
                <a:gd name="connsiteX3" fmla="*/ 2082656 w 2083363"/>
                <a:gd name="connsiteY3" fmla="*/ 237099 h 237099"/>
                <a:gd name="connsiteX4" fmla="*/ 0 w 2083363"/>
                <a:gd name="connsiteY4" fmla="*/ 237099 h 237099"/>
                <a:gd name="connsiteX0" fmla="*/ 0 w 2092599"/>
                <a:gd name="connsiteY0" fmla="*/ 237099 h 237099"/>
                <a:gd name="connsiteX1" fmla="*/ 505628 w 2092599"/>
                <a:gd name="connsiteY1" fmla="*/ 0 h 237099"/>
                <a:gd name="connsiteX2" fmla="*/ 2092599 w 2092599"/>
                <a:gd name="connsiteY2" fmla="*/ 6157 h 237099"/>
                <a:gd name="connsiteX3" fmla="*/ 2082656 w 2092599"/>
                <a:gd name="connsiteY3" fmla="*/ 237099 h 237099"/>
                <a:gd name="connsiteX4" fmla="*/ 0 w 2092599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6391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6391" y="0"/>
                  </a:lnTo>
                  <a:lnTo>
                    <a:pt x="2086441" y="6157"/>
                  </a:lnTo>
                  <a:cubicBezTo>
                    <a:pt x="2086205" y="83138"/>
                    <a:pt x="2085970" y="160118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6" name="Parallelogramm 40"/>
            <p:cNvSpPr/>
            <p:nvPr/>
          </p:nvSpPr>
          <p:spPr>
            <a:xfrm rot="5400000">
              <a:off x="2955670" y="2460373"/>
              <a:ext cx="4987401" cy="543960"/>
            </a:xfrm>
            <a:custGeom>
              <a:avLst/>
              <a:gdLst>
                <a:gd name="connsiteX0" fmla="*/ 0 w 4733396"/>
                <a:gd name="connsiteY0" fmla="*/ 547135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0 w 4733396"/>
                <a:gd name="connsiteY4" fmla="*/ 547135 h 547135"/>
                <a:gd name="connsiteX0" fmla="*/ 257177 w 4733396"/>
                <a:gd name="connsiteY0" fmla="*/ 543960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257177 w 4733396"/>
                <a:gd name="connsiteY4" fmla="*/ 543960 h 547135"/>
                <a:gd name="connsiteX0" fmla="*/ 257177 w 4996924"/>
                <a:gd name="connsiteY0" fmla="*/ 543960 h 550310"/>
                <a:gd name="connsiteX1" fmla="*/ 0 w 4996924"/>
                <a:gd name="connsiteY1" fmla="*/ 0 h 550310"/>
                <a:gd name="connsiteX2" fmla="*/ 4733396 w 4996924"/>
                <a:gd name="connsiteY2" fmla="*/ 0 h 550310"/>
                <a:gd name="connsiteX3" fmla="*/ 4996924 w 4996924"/>
                <a:gd name="connsiteY3" fmla="*/ 550310 h 550310"/>
                <a:gd name="connsiteX4" fmla="*/ 257177 w 4996924"/>
                <a:gd name="connsiteY4" fmla="*/ 543960 h 550310"/>
                <a:gd name="connsiteX0" fmla="*/ 257177 w 4993749"/>
                <a:gd name="connsiteY0" fmla="*/ 543960 h 550310"/>
                <a:gd name="connsiteX1" fmla="*/ 0 w 4993749"/>
                <a:gd name="connsiteY1" fmla="*/ 0 h 550310"/>
                <a:gd name="connsiteX2" fmla="*/ 4733396 w 4993749"/>
                <a:gd name="connsiteY2" fmla="*/ 0 h 550310"/>
                <a:gd name="connsiteX3" fmla="*/ 4993749 w 4993749"/>
                <a:gd name="connsiteY3" fmla="*/ 550310 h 550310"/>
                <a:gd name="connsiteX4" fmla="*/ 257177 w 4993749"/>
                <a:gd name="connsiteY4" fmla="*/ 543960 h 550310"/>
                <a:gd name="connsiteX0" fmla="*/ 257177 w 4987402"/>
                <a:gd name="connsiteY0" fmla="*/ 543960 h 550310"/>
                <a:gd name="connsiteX1" fmla="*/ 0 w 4987402"/>
                <a:gd name="connsiteY1" fmla="*/ 0 h 550310"/>
                <a:gd name="connsiteX2" fmla="*/ 4733396 w 4987402"/>
                <a:gd name="connsiteY2" fmla="*/ 0 h 550310"/>
                <a:gd name="connsiteX3" fmla="*/ 4987402 w 4987402"/>
                <a:gd name="connsiteY3" fmla="*/ 550310 h 550310"/>
                <a:gd name="connsiteX4" fmla="*/ 257177 w 4987402"/>
                <a:gd name="connsiteY4" fmla="*/ 543960 h 550310"/>
                <a:gd name="connsiteX0" fmla="*/ 257177 w 4993768"/>
                <a:gd name="connsiteY0" fmla="*/ 543960 h 550310"/>
                <a:gd name="connsiteX1" fmla="*/ 0 w 4993768"/>
                <a:gd name="connsiteY1" fmla="*/ 0 h 550310"/>
                <a:gd name="connsiteX2" fmla="*/ 4733396 w 4993768"/>
                <a:gd name="connsiteY2" fmla="*/ 0 h 550310"/>
                <a:gd name="connsiteX3" fmla="*/ 4993768 w 4993768"/>
                <a:gd name="connsiteY3" fmla="*/ 550310 h 550310"/>
                <a:gd name="connsiteX4" fmla="*/ 257177 w 4993768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47135"/>
                <a:gd name="connsiteX1" fmla="*/ 0 w 5000134"/>
                <a:gd name="connsiteY1" fmla="*/ 0 h 547135"/>
                <a:gd name="connsiteX2" fmla="*/ 4733396 w 5000134"/>
                <a:gd name="connsiteY2" fmla="*/ 0 h 547135"/>
                <a:gd name="connsiteX3" fmla="*/ 5000134 w 5000134"/>
                <a:gd name="connsiteY3" fmla="*/ 547135 h 547135"/>
                <a:gd name="connsiteX4" fmla="*/ 257177 w 5000134"/>
                <a:gd name="connsiteY4" fmla="*/ 543960 h 547135"/>
                <a:gd name="connsiteX0" fmla="*/ 257177 w 5000137"/>
                <a:gd name="connsiteY0" fmla="*/ 543960 h 543960"/>
                <a:gd name="connsiteX1" fmla="*/ 0 w 5000137"/>
                <a:gd name="connsiteY1" fmla="*/ 0 h 543960"/>
                <a:gd name="connsiteX2" fmla="*/ 4733396 w 5000137"/>
                <a:gd name="connsiteY2" fmla="*/ 0 h 543960"/>
                <a:gd name="connsiteX3" fmla="*/ 5000137 w 5000137"/>
                <a:gd name="connsiteY3" fmla="*/ 540785 h 543960"/>
                <a:gd name="connsiteX4" fmla="*/ 257177 w 5000137"/>
                <a:gd name="connsiteY4" fmla="*/ 543960 h 54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137" h="543960">
                  <a:moveTo>
                    <a:pt x="257177" y="543960"/>
                  </a:moveTo>
                  <a:lnTo>
                    <a:pt x="0" y="0"/>
                  </a:lnTo>
                  <a:lnTo>
                    <a:pt x="4733396" y="0"/>
                  </a:lnTo>
                  <a:lnTo>
                    <a:pt x="5000137" y="540785"/>
                  </a:lnTo>
                  <a:lnTo>
                    <a:pt x="257177" y="5439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7" name="Ecken des Rechtecks auf der gleichen Seite schneiden 26"/>
            <p:cNvSpPr/>
            <p:nvPr/>
          </p:nvSpPr>
          <p:spPr>
            <a:xfrm rot="10800000">
              <a:off x="2994373" y="3536241"/>
              <a:ext cx="2120230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8" name="Ecken des Rechtecks auf der gleichen Seite schneiden 27"/>
            <p:cNvSpPr/>
            <p:nvPr/>
          </p:nvSpPr>
          <p:spPr>
            <a:xfrm rot="10800000">
              <a:off x="2994374" y="3954690"/>
              <a:ext cx="2120228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9" name="Ecken des Rechtecks auf der gleichen Seite schneiden 28"/>
            <p:cNvSpPr/>
            <p:nvPr/>
          </p:nvSpPr>
          <p:spPr>
            <a:xfrm rot="10800000">
              <a:off x="2994375" y="4371937"/>
              <a:ext cx="2120226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0" name="Ecken des Rechtecks auf der gleichen Seite schneiden 29"/>
            <p:cNvSpPr/>
            <p:nvPr/>
          </p:nvSpPr>
          <p:spPr>
            <a:xfrm rot="10800000">
              <a:off x="2994377" y="4787106"/>
              <a:ext cx="2120223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31" name="Gerader Verbinder 30"/>
            <p:cNvCxnSpPr/>
            <p:nvPr/>
          </p:nvCxnSpPr>
          <p:spPr>
            <a:xfrm flipV="1">
              <a:off x="3005391" y="3903506"/>
              <a:ext cx="78210" cy="4790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V="1">
              <a:off x="3005392" y="3461935"/>
              <a:ext cx="148927" cy="708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 flipV="1">
              <a:off x="2997201" y="4322774"/>
              <a:ext cx="71438" cy="421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 flipV="1">
              <a:off x="3000607" y="4729536"/>
              <a:ext cx="82995" cy="56707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uppieren 34"/>
            <p:cNvGrpSpPr/>
            <p:nvPr/>
          </p:nvGrpSpPr>
          <p:grpSpPr>
            <a:xfrm>
              <a:off x="3884485" y="3666851"/>
              <a:ext cx="236236" cy="73633"/>
              <a:chOff x="2208140" y="6286500"/>
              <a:chExt cx="236236" cy="126253"/>
            </a:xfrm>
          </p:grpSpPr>
          <p:cxnSp>
            <p:nvCxnSpPr>
              <p:cNvPr id="83" name="Gerader Verbinder 82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84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ieren 35"/>
            <p:cNvGrpSpPr/>
            <p:nvPr/>
          </p:nvGrpSpPr>
          <p:grpSpPr>
            <a:xfrm>
              <a:off x="3878343" y="4109567"/>
              <a:ext cx="236236" cy="73633"/>
              <a:chOff x="2208140" y="6286500"/>
              <a:chExt cx="236236" cy="126253"/>
            </a:xfrm>
          </p:grpSpPr>
          <p:cxnSp>
            <p:nvCxnSpPr>
              <p:cNvPr id="80" name="Gerader Verbinder 79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80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81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ieren 36"/>
            <p:cNvGrpSpPr/>
            <p:nvPr/>
          </p:nvGrpSpPr>
          <p:grpSpPr>
            <a:xfrm>
              <a:off x="3884485" y="4515652"/>
              <a:ext cx="236236" cy="73633"/>
              <a:chOff x="2208140" y="6286500"/>
              <a:chExt cx="236236" cy="126253"/>
            </a:xfrm>
          </p:grpSpPr>
          <p:cxnSp>
            <p:nvCxnSpPr>
              <p:cNvPr id="77" name="Gerader Verbinder 76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ieren 37"/>
            <p:cNvGrpSpPr/>
            <p:nvPr/>
          </p:nvGrpSpPr>
          <p:grpSpPr>
            <a:xfrm>
              <a:off x="3878343" y="4919101"/>
              <a:ext cx="236236" cy="73633"/>
              <a:chOff x="2208140" y="6286500"/>
              <a:chExt cx="236236" cy="126253"/>
            </a:xfrm>
          </p:grpSpPr>
          <p:cxnSp>
            <p:nvCxnSpPr>
              <p:cNvPr id="74" name="Gerader Verbinder 73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hteck 50"/>
            <p:cNvSpPr/>
            <p:nvPr/>
          </p:nvSpPr>
          <p:spPr>
            <a:xfrm>
              <a:off x="1706308" y="898094"/>
              <a:ext cx="1046991" cy="264022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0 h 264022"/>
                <a:gd name="connsiteX1" fmla="*/ 1046991 w 1046991"/>
                <a:gd name="connsiteY1" fmla="*/ 38911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64022">
                  <a:moveTo>
                    <a:pt x="0" y="0"/>
                  </a:moveTo>
                  <a:lnTo>
                    <a:pt x="1046991" y="38911"/>
                  </a:lnTo>
                  <a:lnTo>
                    <a:pt x="1046991" y="264022"/>
                  </a:lnTo>
                  <a:lnTo>
                    <a:pt x="9728" y="244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0" name="Gerader Verbinder 39"/>
            <p:cNvCxnSpPr>
              <a:stCxn id="39" idx="0"/>
            </p:cNvCxnSpPr>
            <p:nvPr/>
          </p:nvCxnSpPr>
          <p:spPr>
            <a:xfrm>
              <a:off x="1706308" y="898094"/>
              <a:ext cx="0" cy="259654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 flipH="1">
              <a:off x="2746229" y="94113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>
              <a:off x="1706308" y="1157748"/>
              <a:ext cx="1039921" cy="1815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50"/>
            <p:cNvSpPr/>
            <p:nvPr/>
          </p:nvSpPr>
          <p:spPr>
            <a:xfrm>
              <a:off x="1712068" y="1824483"/>
              <a:ext cx="1017352" cy="241433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0 w 1046991"/>
                <a:gd name="connsiteY0" fmla="*/ 0 h 244933"/>
                <a:gd name="connsiteX1" fmla="*/ 1046991 w 1046991"/>
                <a:gd name="connsiteY1" fmla="*/ 10094 h 244933"/>
                <a:gd name="connsiteX2" fmla="*/ 1046991 w 1046991"/>
                <a:gd name="connsiteY2" fmla="*/ 244933 h 244933"/>
                <a:gd name="connsiteX3" fmla="*/ 9728 w 1046991"/>
                <a:gd name="connsiteY3" fmla="*/ 225478 h 244933"/>
                <a:gd name="connsiteX4" fmla="*/ 0 w 1046991"/>
                <a:gd name="connsiteY4" fmla="*/ 0 h 244933"/>
                <a:gd name="connsiteX0" fmla="*/ 0 w 1046991"/>
                <a:gd name="connsiteY0" fmla="*/ 0 h 255466"/>
                <a:gd name="connsiteX1" fmla="*/ 1046991 w 1046991"/>
                <a:gd name="connsiteY1" fmla="*/ 20627 h 255466"/>
                <a:gd name="connsiteX2" fmla="*/ 1046991 w 1046991"/>
                <a:gd name="connsiteY2" fmla="*/ 255466 h 255466"/>
                <a:gd name="connsiteX3" fmla="*/ 9728 w 1046991"/>
                <a:gd name="connsiteY3" fmla="*/ 236011 h 255466"/>
                <a:gd name="connsiteX4" fmla="*/ 0 w 1046991"/>
                <a:gd name="connsiteY4" fmla="*/ 0 h 255466"/>
                <a:gd name="connsiteX0" fmla="*/ 0 w 1046991"/>
                <a:gd name="connsiteY0" fmla="*/ 0 h 248444"/>
                <a:gd name="connsiteX1" fmla="*/ 1046991 w 1046991"/>
                <a:gd name="connsiteY1" fmla="*/ 13605 h 248444"/>
                <a:gd name="connsiteX2" fmla="*/ 1046991 w 1046991"/>
                <a:gd name="connsiteY2" fmla="*/ 248444 h 248444"/>
                <a:gd name="connsiteX3" fmla="*/ 9728 w 1046991"/>
                <a:gd name="connsiteY3" fmla="*/ 228989 h 248444"/>
                <a:gd name="connsiteX4" fmla="*/ 0 w 1046991"/>
                <a:gd name="connsiteY4" fmla="*/ 0 h 24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48444">
                  <a:moveTo>
                    <a:pt x="0" y="0"/>
                  </a:moveTo>
                  <a:lnTo>
                    <a:pt x="1046991" y="13605"/>
                  </a:lnTo>
                  <a:lnTo>
                    <a:pt x="1046991" y="248444"/>
                  </a:lnTo>
                  <a:lnTo>
                    <a:pt x="9728" y="228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4" name="Gerader Verbinder 43"/>
            <p:cNvCxnSpPr/>
            <p:nvPr/>
          </p:nvCxnSpPr>
          <p:spPr>
            <a:xfrm flipH="1">
              <a:off x="1699817" y="182546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 flipH="1">
              <a:off x="2739738" y="183932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1700109" y="2060306"/>
              <a:ext cx="1039943" cy="1296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eck 50"/>
            <p:cNvSpPr/>
            <p:nvPr/>
          </p:nvSpPr>
          <p:spPr>
            <a:xfrm>
              <a:off x="1706009" y="2858243"/>
              <a:ext cx="1040219" cy="250290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10293 w 1057284"/>
                <a:gd name="connsiteY0" fmla="*/ 847 h 245414"/>
                <a:gd name="connsiteX1" fmla="*/ 1057284 w 1057284"/>
                <a:gd name="connsiteY1" fmla="*/ 0 h 245414"/>
                <a:gd name="connsiteX2" fmla="*/ 1057284 w 1057284"/>
                <a:gd name="connsiteY2" fmla="*/ 234839 h 245414"/>
                <a:gd name="connsiteX3" fmla="*/ 0 w 1057284"/>
                <a:gd name="connsiteY3" fmla="*/ 245414 h 245414"/>
                <a:gd name="connsiteX4" fmla="*/ 10293 w 1057284"/>
                <a:gd name="connsiteY4" fmla="*/ 847 h 245414"/>
                <a:gd name="connsiteX0" fmla="*/ 0 w 1067012"/>
                <a:gd name="connsiteY0" fmla="*/ 1085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10856 h 245414"/>
                <a:gd name="connsiteX0" fmla="*/ 0 w 1067012"/>
                <a:gd name="connsiteY0" fmla="*/ 3087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30876 h 245414"/>
                <a:gd name="connsiteX0" fmla="*/ 0 w 1070523"/>
                <a:gd name="connsiteY0" fmla="*/ 17494 h 245414"/>
                <a:gd name="connsiteX1" fmla="*/ 1070523 w 1070523"/>
                <a:gd name="connsiteY1" fmla="*/ 0 h 245414"/>
                <a:gd name="connsiteX2" fmla="*/ 1070523 w 1070523"/>
                <a:gd name="connsiteY2" fmla="*/ 234839 h 245414"/>
                <a:gd name="connsiteX3" fmla="*/ 13239 w 1070523"/>
                <a:gd name="connsiteY3" fmla="*/ 245414 h 245414"/>
                <a:gd name="connsiteX4" fmla="*/ 0 w 1070523"/>
                <a:gd name="connsiteY4" fmla="*/ 17494 h 24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523" h="245414">
                  <a:moveTo>
                    <a:pt x="0" y="17494"/>
                  </a:moveTo>
                  <a:lnTo>
                    <a:pt x="1070523" y="0"/>
                  </a:lnTo>
                  <a:lnTo>
                    <a:pt x="1070523" y="234839"/>
                  </a:lnTo>
                  <a:lnTo>
                    <a:pt x="13239" y="245414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4578616" y="3501366"/>
              <a:ext cx="592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 smtClean="0">
                  <a:solidFill>
                    <a:schemeClr val="accent1">
                      <a:lumMod val="50000"/>
                    </a:schemeClr>
                  </a:solidFill>
                </a:rPr>
                <a:t>***</a:t>
              </a:r>
              <a:endParaRPr lang="de-AT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49" name="Gruppieren 48"/>
            <p:cNvGrpSpPr/>
            <p:nvPr/>
          </p:nvGrpSpPr>
          <p:grpSpPr>
            <a:xfrm>
              <a:off x="6062561" y="236345"/>
              <a:ext cx="1895629" cy="5157869"/>
              <a:chOff x="177954" y="228971"/>
              <a:chExt cx="1895629" cy="5157869"/>
            </a:xfrm>
          </p:grpSpPr>
          <p:cxnSp>
            <p:nvCxnSpPr>
              <p:cNvPr id="60" name="Gerader Verbinder 59"/>
              <p:cNvCxnSpPr/>
              <p:nvPr/>
            </p:nvCxnSpPr>
            <p:spPr>
              <a:xfrm>
                <a:off x="769013" y="233085"/>
                <a:ext cx="0" cy="4572000"/>
              </a:xfrm>
              <a:prstGeom prst="line">
                <a:avLst/>
              </a:prstGeom>
              <a:ln w="9525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arallelogramm 60"/>
              <p:cNvSpPr/>
              <p:nvPr/>
            </p:nvSpPr>
            <p:spPr>
              <a:xfrm>
                <a:off x="188913" y="1430740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2" name="Parallelogramm 61"/>
              <p:cNvSpPr/>
              <p:nvPr/>
            </p:nvSpPr>
            <p:spPr>
              <a:xfrm>
                <a:off x="178523" y="228971"/>
                <a:ext cx="1886072" cy="287338"/>
              </a:xfrm>
              <a:prstGeom prst="parallelogram">
                <a:avLst>
                  <a:gd name="adj" fmla="val 20335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3" name="Parallelogramm 62"/>
              <p:cNvSpPr/>
              <p:nvPr/>
            </p:nvSpPr>
            <p:spPr>
              <a:xfrm>
                <a:off x="179417" y="4796881"/>
                <a:ext cx="1871662" cy="287338"/>
              </a:xfrm>
              <a:prstGeom prst="parallelogram">
                <a:avLst>
                  <a:gd name="adj" fmla="val 203350"/>
                </a:avLst>
              </a:prstGeom>
              <a:noFill/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4" name="Parallelogramm 63"/>
              <p:cNvSpPr/>
              <p:nvPr/>
            </p:nvSpPr>
            <p:spPr>
              <a:xfrm>
                <a:off x="188913" y="2525913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5" name="Parallelogramm 64"/>
              <p:cNvSpPr/>
              <p:nvPr/>
            </p:nvSpPr>
            <p:spPr>
              <a:xfrm>
                <a:off x="184612" y="3621087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6" name="Rechteck 65"/>
              <p:cNvSpPr/>
              <p:nvPr/>
            </p:nvSpPr>
            <p:spPr>
              <a:xfrm>
                <a:off x="177954" y="5097463"/>
                <a:ext cx="45719" cy="279728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7" name="Parallelogramm 34"/>
              <p:cNvSpPr/>
              <p:nvPr/>
            </p:nvSpPr>
            <p:spPr>
              <a:xfrm rot="5400000" flipV="1">
                <a:off x="102282" y="5214312"/>
                <a:ext cx="298195" cy="46862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8" name="Rechteck 67"/>
              <p:cNvSpPr/>
              <p:nvPr/>
            </p:nvSpPr>
            <p:spPr>
              <a:xfrm>
                <a:off x="1967906" y="4815077"/>
                <a:ext cx="45719" cy="293322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9" name="Parallelogramm 34"/>
              <p:cNvSpPr/>
              <p:nvPr/>
            </p:nvSpPr>
            <p:spPr>
              <a:xfrm rot="5400000" flipV="1">
                <a:off x="1896148" y="4931707"/>
                <a:ext cx="309152" cy="45719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1419212" y="5102049"/>
                <a:ext cx="56360" cy="269423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1" name="Parallelogramm 34"/>
              <p:cNvSpPr/>
              <p:nvPr/>
            </p:nvSpPr>
            <p:spPr>
              <a:xfrm rot="5400000" flipV="1">
                <a:off x="1352789" y="5207677"/>
                <a:ext cx="288366" cy="59478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  <a:gd name="connsiteX0" fmla="*/ 0 w 350776"/>
                  <a:gd name="connsiteY0" fmla="*/ 45720 h 45720"/>
                  <a:gd name="connsiteX1" fmla="*/ 19897 w 350776"/>
                  <a:gd name="connsiteY1" fmla="*/ 1 h 45720"/>
                  <a:gd name="connsiteX2" fmla="*/ 350776 w 350776"/>
                  <a:gd name="connsiteY2" fmla="*/ 0 h 45720"/>
                  <a:gd name="connsiteX3" fmla="*/ 329895 w 350776"/>
                  <a:gd name="connsiteY3" fmla="*/ 45717 h 45720"/>
                  <a:gd name="connsiteX4" fmla="*/ 0 w 350776"/>
                  <a:gd name="connsiteY4" fmla="*/ 45720 h 45720"/>
                  <a:gd name="connsiteX0" fmla="*/ 0 w 347627"/>
                  <a:gd name="connsiteY0" fmla="*/ 45720 h 45720"/>
                  <a:gd name="connsiteX1" fmla="*/ 19897 w 347627"/>
                  <a:gd name="connsiteY1" fmla="*/ 1 h 45720"/>
                  <a:gd name="connsiteX2" fmla="*/ 347627 w 347627"/>
                  <a:gd name="connsiteY2" fmla="*/ 0 h 45720"/>
                  <a:gd name="connsiteX3" fmla="*/ 329895 w 347627"/>
                  <a:gd name="connsiteY3" fmla="*/ 45717 h 45720"/>
                  <a:gd name="connsiteX4" fmla="*/ 0 w 347627"/>
                  <a:gd name="connsiteY4" fmla="*/ 45720 h 45720"/>
                  <a:gd name="connsiteX0" fmla="*/ 0 w 350814"/>
                  <a:gd name="connsiteY0" fmla="*/ 45720 h 45720"/>
                  <a:gd name="connsiteX1" fmla="*/ 19897 w 350814"/>
                  <a:gd name="connsiteY1" fmla="*/ 1 h 45720"/>
                  <a:gd name="connsiteX2" fmla="*/ 350814 w 350814"/>
                  <a:gd name="connsiteY2" fmla="*/ 0 h 45720"/>
                  <a:gd name="connsiteX3" fmla="*/ 329895 w 350814"/>
                  <a:gd name="connsiteY3" fmla="*/ 45717 h 45720"/>
                  <a:gd name="connsiteX4" fmla="*/ 0 w 350814"/>
                  <a:gd name="connsiteY4" fmla="*/ 4572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814" h="45720">
                    <a:moveTo>
                      <a:pt x="0" y="45720"/>
                    </a:moveTo>
                    <a:lnTo>
                      <a:pt x="19897" y="1"/>
                    </a:lnTo>
                    <a:lnTo>
                      <a:pt x="350814" y="0"/>
                    </a:lnTo>
                    <a:lnTo>
                      <a:pt x="329895" y="45717"/>
                    </a:lnTo>
                    <a:lnTo>
                      <a:pt x="0" y="45720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2" name="Parallelogramm 71"/>
              <p:cNvSpPr/>
              <p:nvPr/>
            </p:nvSpPr>
            <p:spPr>
              <a:xfrm rot="16200000" flipV="1">
                <a:off x="-656874" y="2377722"/>
                <a:ext cx="4860924" cy="578555"/>
              </a:xfrm>
              <a:prstGeom prst="parallelogram">
                <a:avLst>
                  <a:gd name="adj" fmla="val 4890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3" name="Rechteck 72"/>
              <p:cNvSpPr/>
              <p:nvPr/>
            </p:nvSpPr>
            <p:spPr>
              <a:xfrm>
                <a:off x="188913" y="527326"/>
                <a:ext cx="1295400" cy="4570137"/>
              </a:xfrm>
              <a:prstGeom prst="rect">
                <a:avLst/>
              </a:prstGeom>
              <a:noFill/>
              <a:ln w="635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50" name="Gerader Verbinder 49"/>
            <p:cNvCxnSpPr/>
            <p:nvPr/>
          </p:nvCxnSpPr>
          <p:spPr>
            <a:xfrm flipH="1">
              <a:off x="2742983" y="2873694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 flipV="1">
              <a:off x="1699817" y="3108533"/>
              <a:ext cx="1039921" cy="773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 flipH="1">
              <a:off x="1703062" y="287929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761" y="3726146"/>
              <a:ext cx="186768" cy="524728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5834" y="1992030"/>
              <a:ext cx="177875" cy="542518"/>
            </a:xfrm>
            <a:prstGeom prst="rect">
              <a:avLst/>
            </a:prstGeom>
          </p:spPr>
        </p:pic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5834" y="1349751"/>
              <a:ext cx="177873" cy="524728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5834" y="640986"/>
              <a:ext cx="177875" cy="542518"/>
            </a:xfrm>
            <a:prstGeom prst="rect">
              <a:avLst/>
            </a:prstGeom>
          </p:spPr>
        </p:pic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7007" y="1228058"/>
              <a:ext cx="184545" cy="542516"/>
            </a:xfrm>
            <a:prstGeom prst="rect">
              <a:avLst/>
            </a:prstGeom>
          </p:spPr>
        </p:pic>
        <p:pic>
          <p:nvPicPr>
            <p:cNvPr id="58" name="Grafik 5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0799" y="2610427"/>
              <a:ext cx="177049" cy="540000"/>
            </a:xfrm>
            <a:prstGeom prst="rect">
              <a:avLst/>
            </a:prstGeom>
          </p:spPr>
        </p:pic>
        <p:cxnSp>
          <p:nvCxnSpPr>
            <p:cNvPr id="59" name="Gerader Verbinder 58"/>
            <p:cNvCxnSpPr/>
            <p:nvPr/>
          </p:nvCxnSpPr>
          <p:spPr>
            <a:xfrm flipH="1">
              <a:off x="5121980" y="2283300"/>
              <a:ext cx="282" cy="91528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Grafik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75" y="2002655"/>
            <a:ext cx="615251" cy="936506"/>
          </a:xfrm>
          <a:prstGeom prst="rect">
            <a:avLst/>
          </a:prstGeom>
        </p:spPr>
      </p:pic>
      <p:pic>
        <p:nvPicPr>
          <p:cNvPr id="1027" name="Picture 3" descr="N:\H813\SCRATCH\Simon\LM Lagerung\verwendet\milk-carton-300px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70" y="2798449"/>
            <a:ext cx="2908517" cy="411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Grafik 85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92" y="228702"/>
            <a:ext cx="1981031" cy="2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8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974346" y="1059246"/>
            <a:ext cx="6962870" cy="5522833"/>
            <a:chOff x="1418870" y="236345"/>
            <a:chExt cx="6539320" cy="5157869"/>
          </a:xfrm>
        </p:grpSpPr>
        <p:sp>
          <p:nvSpPr>
            <p:cNvPr id="5" name="Abgerundetes Rechteck 4"/>
            <p:cNvSpPr/>
            <p:nvPr/>
          </p:nvSpPr>
          <p:spPr>
            <a:xfrm>
              <a:off x="2942739" y="527326"/>
              <a:ext cx="2220686" cy="278912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3005392" y="609828"/>
              <a:ext cx="2088612" cy="2624116"/>
            </a:xfrm>
            <a:prstGeom prst="roundRect">
              <a:avLst>
                <a:gd name="adj" fmla="val 490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Parallelogramm 6"/>
            <p:cNvSpPr/>
            <p:nvPr/>
          </p:nvSpPr>
          <p:spPr>
            <a:xfrm rot="10390653">
              <a:off x="1418870" y="3423585"/>
              <a:ext cx="1578543" cy="1866454"/>
            </a:xfrm>
            <a:custGeom>
              <a:avLst/>
              <a:gdLst>
                <a:gd name="connsiteX0" fmla="*/ 0 w 1598918"/>
                <a:gd name="connsiteY0" fmla="*/ 1819566 h 1819566"/>
                <a:gd name="connsiteX1" fmla="*/ 213120 w 1598918"/>
                <a:gd name="connsiteY1" fmla="*/ 0 h 1819566"/>
                <a:gd name="connsiteX2" fmla="*/ 1598918 w 1598918"/>
                <a:gd name="connsiteY2" fmla="*/ 0 h 1819566"/>
                <a:gd name="connsiteX3" fmla="*/ 1385798 w 1598918"/>
                <a:gd name="connsiteY3" fmla="*/ 1819566 h 1819566"/>
                <a:gd name="connsiteX4" fmla="*/ 0 w 1598918"/>
                <a:gd name="connsiteY4" fmla="*/ 1819566 h 1819566"/>
                <a:gd name="connsiteX0" fmla="*/ 0 w 1598918"/>
                <a:gd name="connsiteY0" fmla="*/ 1819566 h 1880836"/>
                <a:gd name="connsiteX1" fmla="*/ 213120 w 1598918"/>
                <a:gd name="connsiteY1" fmla="*/ 0 h 1880836"/>
                <a:gd name="connsiteX2" fmla="*/ 1598918 w 1598918"/>
                <a:gd name="connsiteY2" fmla="*/ 0 h 1880836"/>
                <a:gd name="connsiteX3" fmla="*/ 1362452 w 1598918"/>
                <a:gd name="connsiteY3" fmla="*/ 1880836 h 1880836"/>
                <a:gd name="connsiteX4" fmla="*/ 0 w 1598918"/>
                <a:gd name="connsiteY4" fmla="*/ 1819566 h 1880836"/>
                <a:gd name="connsiteX0" fmla="*/ 0 w 1598918"/>
                <a:gd name="connsiteY0" fmla="*/ 1819566 h 1882726"/>
                <a:gd name="connsiteX1" fmla="*/ 213120 w 1598918"/>
                <a:gd name="connsiteY1" fmla="*/ 0 h 1882726"/>
                <a:gd name="connsiteX2" fmla="*/ 1598918 w 1598918"/>
                <a:gd name="connsiteY2" fmla="*/ 0 h 1882726"/>
                <a:gd name="connsiteX3" fmla="*/ 1378242 w 1598918"/>
                <a:gd name="connsiteY3" fmla="*/ 1882726 h 1882726"/>
                <a:gd name="connsiteX4" fmla="*/ 0 w 1598918"/>
                <a:gd name="connsiteY4" fmla="*/ 1819566 h 18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8918" h="1882726">
                  <a:moveTo>
                    <a:pt x="0" y="1819566"/>
                  </a:moveTo>
                  <a:lnTo>
                    <a:pt x="213120" y="0"/>
                  </a:lnTo>
                  <a:lnTo>
                    <a:pt x="1598918" y="0"/>
                  </a:lnTo>
                  <a:lnTo>
                    <a:pt x="1378242" y="1882726"/>
                  </a:lnTo>
                  <a:lnTo>
                    <a:pt x="0" y="1819566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2994377" y="3461935"/>
              <a:ext cx="2120227" cy="1693844"/>
            </a:xfrm>
            <a:prstGeom prst="roundRect">
              <a:avLst>
                <a:gd name="adj" fmla="val 223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" name="Trapezoid 9"/>
            <p:cNvSpPr/>
            <p:nvPr/>
          </p:nvSpPr>
          <p:spPr>
            <a:xfrm rot="5400000">
              <a:off x="696452" y="1229873"/>
              <a:ext cx="3023700" cy="1349330"/>
            </a:xfrm>
            <a:custGeom>
              <a:avLst/>
              <a:gdLst>
                <a:gd name="connsiteX0" fmla="*/ 0 w 2719352"/>
                <a:gd name="connsiteY0" fmla="*/ 1389050 h 1389050"/>
                <a:gd name="connsiteX1" fmla="*/ 168811 w 2719352"/>
                <a:gd name="connsiteY1" fmla="*/ 0 h 1389050"/>
                <a:gd name="connsiteX2" fmla="*/ 2550541 w 2719352"/>
                <a:gd name="connsiteY2" fmla="*/ 0 h 1389050"/>
                <a:gd name="connsiteX3" fmla="*/ 2719352 w 2719352"/>
                <a:gd name="connsiteY3" fmla="*/ 1389050 h 1389050"/>
                <a:gd name="connsiteX4" fmla="*/ 0 w 2719352"/>
                <a:gd name="connsiteY4" fmla="*/ 1389050 h 1389050"/>
                <a:gd name="connsiteX0" fmla="*/ 0 w 2639839"/>
                <a:gd name="connsiteY0" fmla="*/ 1389050 h 1389050"/>
                <a:gd name="connsiteX1" fmla="*/ 168811 w 2639839"/>
                <a:gd name="connsiteY1" fmla="*/ 0 h 1389050"/>
                <a:gd name="connsiteX2" fmla="*/ 2550541 w 2639839"/>
                <a:gd name="connsiteY2" fmla="*/ 0 h 1389050"/>
                <a:gd name="connsiteX3" fmla="*/ 2639839 w 2639839"/>
                <a:gd name="connsiteY3" fmla="*/ 1389050 h 1389050"/>
                <a:gd name="connsiteX4" fmla="*/ 0 w 2639839"/>
                <a:gd name="connsiteY4" fmla="*/ 1389050 h 1389050"/>
                <a:gd name="connsiteX0" fmla="*/ 0 w 2647795"/>
                <a:gd name="connsiteY0" fmla="*/ 1389050 h 1389050"/>
                <a:gd name="connsiteX1" fmla="*/ 168811 w 2647795"/>
                <a:gd name="connsiteY1" fmla="*/ 0 h 1389050"/>
                <a:gd name="connsiteX2" fmla="*/ 2550541 w 2647795"/>
                <a:gd name="connsiteY2" fmla="*/ 0 h 1389050"/>
                <a:gd name="connsiteX3" fmla="*/ 2647795 w 2647795"/>
                <a:gd name="connsiteY3" fmla="*/ 1389050 h 1389050"/>
                <a:gd name="connsiteX4" fmla="*/ 0 w 2647795"/>
                <a:gd name="connsiteY4" fmla="*/ 1389050 h 1389050"/>
                <a:gd name="connsiteX0" fmla="*/ 0 w 2592100"/>
                <a:gd name="connsiteY0" fmla="*/ 1381099 h 1389050"/>
                <a:gd name="connsiteX1" fmla="*/ 113116 w 2592100"/>
                <a:gd name="connsiteY1" fmla="*/ 0 h 1389050"/>
                <a:gd name="connsiteX2" fmla="*/ 2494846 w 2592100"/>
                <a:gd name="connsiteY2" fmla="*/ 0 h 1389050"/>
                <a:gd name="connsiteX3" fmla="*/ 2592100 w 2592100"/>
                <a:gd name="connsiteY3" fmla="*/ 1389050 h 1389050"/>
                <a:gd name="connsiteX4" fmla="*/ 0 w 2592100"/>
                <a:gd name="connsiteY4" fmla="*/ 1381099 h 1389050"/>
                <a:gd name="connsiteX0" fmla="*/ 0 w 2568234"/>
                <a:gd name="connsiteY0" fmla="*/ 1381099 h 1389050"/>
                <a:gd name="connsiteX1" fmla="*/ 113116 w 2568234"/>
                <a:gd name="connsiteY1" fmla="*/ 0 h 1389050"/>
                <a:gd name="connsiteX2" fmla="*/ 2494846 w 2568234"/>
                <a:gd name="connsiteY2" fmla="*/ 0 h 1389050"/>
                <a:gd name="connsiteX3" fmla="*/ 2568234 w 2568234"/>
                <a:gd name="connsiteY3" fmla="*/ 1389050 h 1389050"/>
                <a:gd name="connsiteX4" fmla="*/ 0 w 2568234"/>
                <a:gd name="connsiteY4" fmla="*/ 1381099 h 1389050"/>
                <a:gd name="connsiteX0" fmla="*/ 0 w 2573010"/>
                <a:gd name="connsiteY0" fmla="*/ 1381099 h 1389050"/>
                <a:gd name="connsiteX1" fmla="*/ 113116 w 2573010"/>
                <a:gd name="connsiteY1" fmla="*/ 0 h 1389050"/>
                <a:gd name="connsiteX2" fmla="*/ 2494846 w 2573010"/>
                <a:gd name="connsiteY2" fmla="*/ 0 h 1389050"/>
                <a:gd name="connsiteX3" fmla="*/ 2573010 w 2573010"/>
                <a:gd name="connsiteY3" fmla="*/ 1389050 h 1389050"/>
                <a:gd name="connsiteX4" fmla="*/ 0 w 2573010"/>
                <a:gd name="connsiteY4" fmla="*/ 1381099 h 1389050"/>
                <a:gd name="connsiteX0" fmla="*/ 0 w 2573010"/>
                <a:gd name="connsiteY0" fmla="*/ 1381099 h 1381099"/>
                <a:gd name="connsiteX1" fmla="*/ 113116 w 2573010"/>
                <a:gd name="connsiteY1" fmla="*/ 0 h 1381099"/>
                <a:gd name="connsiteX2" fmla="*/ 2494846 w 2573010"/>
                <a:gd name="connsiteY2" fmla="*/ 0 h 1381099"/>
                <a:gd name="connsiteX3" fmla="*/ 2573010 w 2573010"/>
                <a:gd name="connsiteY3" fmla="*/ 1380912 h 1381099"/>
                <a:gd name="connsiteX4" fmla="*/ 0 w 2573010"/>
                <a:gd name="connsiteY4" fmla="*/ 1381099 h 138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010" h="1381099">
                  <a:moveTo>
                    <a:pt x="0" y="1381099"/>
                  </a:moveTo>
                  <a:lnTo>
                    <a:pt x="113116" y="0"/>
                  </a:lnTo>
                  <a:lnTo>
                    <a:pt x="2494846" y="0"/>
                  </a:lnTo>
                  <a:lnTo>
                    <a:pt x="2573010" y="1380912"/>
                  </a:lnTo>
                  <a:lnTo>
                    <a:pt x="0" y="1381099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2942739" y="3390858"/>
              <a:ext cx="2220686" cy="1822493"/>
            </a:xfrm>
            <a:prstGeom prst="roundRect">
              <a:avLst>
                <a:gd name="adj" fmla="val 0"/>
              </a:avLst>
            </a:prstGeom>
            <a:noFill/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1" name="Gerader Verbinder 10"/>
            <p:cNvCxnSpPr/>
            <p:nvPr/>
          </p:nvCxnSpPr>
          <p:spPr>
            <a:xfrm>
              <a:off x="2899798" y="3330822"/>
              <a:ext cx="2428" cy="8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bgerundetes Rechteck 11"/>
            <p:cNvSpPr/>
            <p:nvPr/>
          </p:nvSpPr>
          <p:spPr>
            <a:xfrm flipV="1">
              <a:off x="2899797" y="3337753"/>
              <a:ext cx="2263628" cy="51616"/>
            </a:xfrm>
            <a:prstGeom prst="roundRect">
              <a:avLst>
                <a:gd name="adj" fmla="val 0"/>
              </a:avLst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3" name="Parallelogramm 12"/>
            <p:cNvSpPr/>
            <p:nvPr/>
          </p:nvSpPr>
          <p:spPr>
            <a:xfrm>
              <a:off x="2937896" y="238653"/>
              <a:ext cx="2783454" cy="266472"/>
            </a:xfrm>
            <a:prstGeom prst="parallelogram">
              <a:avLst>
                <a:gd name="adj" fmla="val 21325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4" name="Gerader Verbinder 13"/>
            <p:cNvCxnSpPr/>
            <p:nvPr/>
          </p:nvCxnSpPr>
          <p:spPr>
            <a:xfrm>
              <a:off x="3500438" y="608340"/>
              <a:ext cx="0" cy="2404826"/>
            </a:xfrm>
            <a:prstGeom prst="line">
              <a:avLst/>
            </a:prstGeom>
            <a:ln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arallelogramm 43"/>
            <p:cNvSpPr/>
            <p:nvPr/>
          </p:nvSpPr>
          <p:spPr>
            <a:xfrm>
              <a:off x="3005693" y="957145"/>
              <a:ext cx="2086260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2656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496392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260" h="237099">
                  <a:moveTo>
                    <a:pt x="0" y="237099"/>
                  </a:moveTo>
                  <a:lnTo>
                    <a:pt x="496392" y="0"/>
                  </a:lnTo>
                  <a:lnTo>
                    <a:pt x="2086260" y="0"/>
                  </a:lnTo>
                  <a:cubicBezTo>
                    <a:pt x="2085059" y="79033"/>
                    <a:pt x="2086935" y="158066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6" name="Parallelogramm 44"/>
            <p:cNvSpPr/>
            <p:nvPr/>
          </p:nvSpPr>
          <p:spPr>
            <a:xfrm>
              <a:off x="3005691" y="1663967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9470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3313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3313" y="0"/>
                  </a:lnTo>
                  <a:lnTo>
                    <a:pt x="2086441" y="3078"/>
                  </a:lnTo>
                  <a:cubicBezTo>
                    <a:pt x="2085179" y="81085"/>
                    <a:pt x="2086997" y="159092"/>
                    <a:pt x="2085735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Parallelogramm 16"/>
            <p:cNvSpPr/>
            <p:nvPr/>
          </p:nvSpPr>
          <p:spPr>
            <a:xfrm>
              <a:off x="4083926" y="2363154"/>
              <a:ext cx="1425334" cy="219541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Ecken des Rechtecks auf der gleichen Seite schneiden 17"/>
            <p:cNvSpPr/>
            <p:nvPr/>
          </p:nvSpPr>
          <p:spPr>
            <a:xfrm rot="10800000">
              <a:off x="3046081" y="2581835"/>
              <a:ext cx="956522" cy="607454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9" name="Ecken des Rechtecks auf der gleichen Seite schneiden 18"/>
            <p:cNvSpPr/>
            <p:nvPr/>
          </p:nvSpPr>
          <p:spPr>
            <a:xfrm rot="10800000">
              <a:off x="4083925" y="2581836"/>
              <a:ext cx="956522" cy="607452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0" name="Parallelogramm 19"/>
            <p:cNvSpPr/>
            <p:nvPr/>
          </p:nvSpPr>
          <p:spPr>
            <a:xfrm>
              <a:off x="3047342" y="2360613"/>
              <a:ext cx="1424985" cy="222815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21" name="Gerader Verbinder 20"/>
            <p:cNvCxnSpPr/>
            <p:nvPr/>
          </p:nvCxnSpPr>
          <p:spPr>
            <a:xfrm flipV="1">
              <a:off x="3930977" y="3122670"/>
              <a:ext cx="149422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V="1">
              <a:off x="4007451" y="3081338"/>
              <a:ext cx="72948" cy="3309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V="1">
              <a:off x="4976885" y="3122670"/>
              <a:ext cx="115068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flipV="1">
              <a:off x="5037693" y="3081338"/>
              <a:ext cx="76907" cy="35538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arallelogramm 45"/>
            <p:cNvSpPr/>
            <p:nvPr/>
          </p:nvSpPr>
          <p:spPr>
            <a:xfrm>
              <a:off x="3005691" y="2311920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3363"/>
                <a:gd name="connsiteY0" fmla="*/ 237099 h 237099"/>
                <a:gd name="connsiteX1" fmla="*/ 505628 w 2083363"/>
                <a:gd name="connsiteY1" fmla="*/ 0 h 237099"/>
                <a:gd name="connsiteX2" fmla="*/ 2083363 w 2083363"/>
                <a:gd name="connsiteY2" fmla="*/ 6157 h 237099"/>
                <a:gd name="connsiteX3" fmla="*/ 2082656 w 2083363"/>
                <a:gd name="connsiteY3" fmla="*/ 237099 h 237099"/>
                <a:gd name="connsiteX4" fmla="*/ 0 w 2083363"/>
                <a:gd name="connsiteY4" fmla="*/ 237099 h 237099"/>
                <a:gd name="connsiteX0" fmla="*/ 0 w 2092599"/>
                <a:gd name="connsiteY0" fmla="*/ 237099 h 237099"/>
                <a:gd name="connsiteX1" fmla="*/ 505628 w 2092599"/>
                <a:gd name="connsiteY1" fmla="*/ 0 h 237099"/>
                <a:gd name="connsiteX2" fmla="*/ 2092599 w 2092599"/>
                <a:gd name="connsiteY2" fmla="*/ 6157 h 237099"/>
                <a:gd name="connsiteX3" fmla="*/ 2082656 w 2092599"/>
                <a:gd name="connsiteY3" fmla="*/ 237099 h 237099"/>
                <a:gd name="connsiteX4" fmla="*/ 0 w 2092599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6391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6391" y="0"/>
                  </a:lnTo>
                  <a:lnTo>
                    <a:pt x="2086441" y="6157"/>
                  </a:lnTo>
                  <a:cubicBezTo>
                    <a:pt x="2086205" y="83138"/>
                    <a:pt x="2085970" y="160118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6" name="Parallelogramm 40"/>
            <p:cNvSpPr/>
            <p:nvPr/>
          </p:nvSpPr>
          <p:spPr>
            <a:xfrm rot="5400000">
              <a:off x="2955670" y="2460373"/>
              <a:ext cx="4987401" cy="543960"/>
            </a:xfrm>
            <a:custGeom>
              <a:avLst/>
              <a:gdLst>
                <a:gd name="connsiteX0" fmla="*/ 0 w 4733396"/>
                <a:gd name="connsiteY0" fmla="*/ 547135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0 w 4733396"/>
                <a:gd name="connsiteY4" fmla="*/ 547135 h 547135"/>
                <a:gd name="connsiteX0" fmla="*/ 257177 w 4733396"/>
                <a:gd name="connsiteY0" fmla="*/ 543960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257177 w 4733396"/>
                <a:gd name="connsiteY4" fmla="*/ 543960 h 547135"/>
                <a:gd name="connsiteX0" fmla="*/ 257177 w 4996924"/>
                <a:gd name="connsiteY0" fmla="*/ 543960 h 550310"/>
                <a:gd name="connsiteX1" fmla="*/ 0 w 4996924"/>
                <a:gd name="connsiteY1" fmla="*/ 0 h 550310"/>
                <a:gd name="connsiteX2" fmla="*/ 4733396 w 4996924"/>
                <a:gd name="connsiteY2" fmla="*/ 0 h 550310"/>
                <a:gd name="connsiteX3" fmla="*/ 4996924 w 4996924"/>
                <a:gd name="connsiteY3" fmla="*/ 550310 h 550310"/>
                <a:gd name="connsiteX4" fmla="*/ 257177 w 4996924"/>
                <a:gd name="connsiteY4" fmla="*/ 543960 h 550310"/>
                <a:gd name="connsiteX0" fmla="*/ 257177 w 4993749"/>
                <a:gd name="connsiteY0" fmla="*/ 543960 h 550310"/>
                <a:gd name="connsiteX1" fmla="*/ 0 w 4993749"/>
                <a:gd name="connsiteY1" fmla="*/ 0 h 550310"/>
                <a:gd name="connsiteX2" fmla="*/ 4733396 w 4993749"/>
                <a:gd name="connsiteY2" fmla="*/ 0 h 550310"/>
                <a:gd name="connsiteX3" fmla="*/ 4993749 w 4993749"/>
                <a:gd name="connsiteY3" fmla="*/ 550310 h 550310"/>
                <a:gd name="connsiteX4" fmla="*/ 257177 w 4993749"/>
                <a:gd name="connsiteY4" fmla="*/ 543960 h 550310"/>
                <a:gd name="connsiteX0" fmla="*/ 257177 w 4987402"/>
                <a:gd name="connsiteY0" fmla="*/ 543960 h 550310"/>
                <a:gd name="connsiteX1" fmla="*/ 0 w 4987402"/>
                <a:gd name="connsiteY1" fmla="*/ 0 h 550310"/>
                <a:gd name="connsiteX2" fmla="*/ 4733396 w 4987402"/>
                <a:gd name="connsiteY2" fmla="*/ 0 h 550310"/>
                <a:gd name="connsiteX3" fmla="*/ 4987402 w 4987402"/>
                <a:gd name="connsiteY3" fmla="*/ 550310 h 550310"/>
                <a:gd name="connsiteX4" fmla="*/ 257177 w 4987402"/>
                <a:gd name="connsiteY4" fmla="*/ 543960 h 550310"/>
                <a:gd name="connsiteX0" fmla="*/ 257177 w 4993768"/>
                <a:gd name="connsiteY0" fmla="*/ 543960 h 550310"/>
                <a:gd name="connsiteX1" fmla="*/ 0 w 4993768"/>
                <a:gd name="connsiteY1" fmla="*/ 0 h 550310"/>
                <a:gd name="connsiteX2" fmla="*/ 4733396 w 4993768"/>
                <a:gd name="connsiteY2" fmla="*/ 0 h 550310"/>
                <a:gd name="connsiteX3" fmla="*/ 4993768 w 4993768"/>
                <a:gd name="connsiteY3" fmla="*/ 550310 h 550310"/>
                <a:gd name="connsiteX4" fmla="*/ 257177 w 4993768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47135"/>
                <a:gd name="connsiteX1" fmla="*/ 0 w 5000134"/>
                <a:gd name="connsiteY1" fmla="*/ 0 h 547135"/>
                <a:gd name="connsiteX2" fmla="*/ 4733396 w 5000134"/>
                <a:gd name="connsiteY2" fmla="*/ 0 h 547135"/>
                <a:gd name="connsiteX3" fmla="*/ 5000134 w 5000134"/>
                <a:gd name="connsiteY3" fmla="*/ 547135 h 547135"/>
                <a:gd name="connsiteX4" fmla="*/ 257177 w 5000134"/>
                <a:gd name="connsiteY4" fmla="*/ 543960 h 547135"/>
                <a:gd name="connsiteX0" fmla="*/ 257177 w 5000137"/>
                <a:gd name="connsiteY0" fmla="*/ 543960 h 543960"/>
                <a:gd name="connsiteX1" fmla="*/ 0 w 5000137"/>
                <a:gd name="connsiteY1" fmla="*/ 0 h 543960"/>
                <a:gd name="connsiteX2" fmla="*/ 4733396 w 5000137"/>
                <a:gd name="connsiteY2" fmla="*/ 0 h 543960"/>
                <a:gd name="connsiteX3" fmla="*/ 5000137 w 5000137"/>
                <a:gd name="connsiteY3" fmla="*/ 540785 h 543960"/>
                <a:gd name="connsiteX4" fmla="*/ 257177 w 5000137"/>
                <a:gd name="connsiteY4" fmla="*/ 543960 h 54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137" h="543960">
                  <a:moveTo>
                    <a:pt x="257177" y="543960"/>
                  </a:moveTo>
                  <a:lnTo>
                    <a:pt x="0" y="0"/>
                  </a:lnTo>
                  <a:lnTo>
                    <a:pt x="4733396" y="0"/>
                  </a:lnTo>
                  <a:lnTo>
                    <a:pt x="5000137" y="540785"/>
                  </a:lnTo>
                  <a:lnTo>
                    <a:pt x="257177" y="5439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7" name="Ecken des Rechtecks auf der gleichen Seite schneiden 26"/>
            <p:cNvSpPr/>
            <p:nvPr/>
          </p:nvSpPr>
          <p:spPr>
            <a:xfrm rot="10800000">
              <a:off x="2994373" y="3536241"/>
              <a:ext cx="2120230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8" name="Ecken des Rechtecks auf der gleichen Seite schneiden 27"/>
            <p:cNvSpPr/>
            <p:nvPr/>
          </p:nvSpPr>
          <p:spPr>
            <a:xfrm rot="10800000">
              <a:off x="2994374" y="3954690"/>
              <a:ext cx="2120228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9" name="Ecken des Rechtecks auf der gleichen Seite schneiden 28"/>
            <p:cNvSpPr/>
            <p:nvPr/>
          </p:nvSpPr>
          <p:spPr>
            <a:xfrm rot="10800000">
              <a:off x="2994375" y="4371937"/>
              <a:ext cx="2120226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0" name="Ecken des Rechtecks auf der gleichen Seite schneiden 29"/>
            <p:cNvSpPr/>
            <p:nvPr/>
          </p:nvSpPr>
          <p:spPr>
            <a:xfrm rot="10800000">
              <a:off x="2994377" y="4787106"/>
              <a:ext cx="2120223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31" name="Gerader Verbinder 30"/>
            <p:cNvCxnSpPr/>
            <p:nvPr/>
          </p:nvCxnSpPr>
          <p:spPr>
            <a:xfrm flipV="1">
              <a:off x="3005391" y="3903506"/>
              <a:ext cx="78210" cy="4790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V="1">
              <a:off x="3005392" y="3461935"/>
              <a:ext cx="148927" cy="708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 flipV="1">
              <a:off x="2997201" y="4322774"/>
              <a:ext cx="71438" cy="421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 flipV="1">
              <a:off x="3000607" y="4729536"/>
              <a:ext cx="82995" cy="56707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uppieren 34"/>
            <p:cNvGrpSpPr/>
            <p:nvPr/>
          </p:nvGrpSpPr>
          <p:grpSpPr>
            <a:xfrm>
              <a:off x="3884485" y="3666851"/>
              <a:ext cx="236236" cy="73633"/>
              <a:chOff x="2208140" y="6286500"/>
              <a:chExt cx="236236" cy="126253"/>
            </a:xfrm>
          </p:grpSpPr>
          <p:cxnSp>
            <p:nvCxnSpPr>
              <p:cNvPr id="83" name="Gerader Verbinder 82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84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ieren 35"/>
            <p:cNvGrpSpPr/>
            <p:nvPr/>
          </p:nvGrpSpPr>
          <p:grpSpPr>
            <a:xfrm>
              <a:off x="3878343" y="4109567"/>
              <a:ext cx="236236" cy="73633"/>
              <a:chOff x="2208140" y="6286500"/>
              <a:chExt cx="236236" cy="126253"/>
            </a:xfrm>
          </p:grpSpPr>
          <p:cxnSp>
            <p:nvCxnSpPr>
              <p:cNvPr id="80" name="Gerader Verbinder 79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80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81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ieren 36"/>
            <p:cNvGrpSpPr/>
            <p:nvPr/>
          </p:nvGrpSpPr>
          <p:grpSpPr>
            <a:xfrm>
              <a:off x="3884485" y="4515652"/>
              <a:ext cx="236236" cy="73633"/>
              <a:chOff x="2208140" y="6286500"/>
              <a:chExt cx="236236" cy="126253"/>
            </a:xfrm>
          </p:grpSpPr>
          <p:cxnSp>
            <p:nvCxnSpPr>
              <p:cNvPr id="77" name="Gerader Verbinder 76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ieren 37"/>
            <p:cNvGrpSpPr/>
            <p:nvPr/>
          </p:nvGrpSpPr>
          <p:grpSpPr>
            <a:xfrm>
              <a:off x="3878343" y="4919101"/>
              <a:ext cx="236236" cy="73633"/>
              <a:chOff x="2208140" y="6286500"/>
              <a:chExt cx="236236" cy="126253"/>
            </a:xfrm>
          </p:grpSpPr>
          <p:cxnSp>
            <p:nvCxnSpPr>
              <p:cNvPr id="74" name="Gerader Verbinder 73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hteck 50"/>
            <p:cNvSpPr/>
            <p:nvPr/>
          </p:nvSpPr>
          <p:spPr>
            <a:xfrm>
              <a:off x="1706308" y="898094"/>
              <a:ext cx="1046991" cy="264022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0 h 264022"/>
                <a:gd name="connsiteX1" fmla="*/ 1046991 w 1046991"/>
                <a:gd name="connsiteY1" fmla="*/ 38911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64022">
                  <a:moveTo>
                    <a:pt x="0" y="0"/>
                  </a:moveTo>
                  <a:lnTo>
                    <a:pt x="1046991" y="38911"/>
                  </a:lnTo>
                  <a:lnTo>
                    <a:pt x="1046991" y="264022"/>
                  </a:lnTo>
                  <a:lnTo>
                    <a:pt x="9728" y="244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0" name="Gerader Verbinder 39"/>
            <p:cNvCxnSpPr>
              <a:stCxn id="39" idx="0"/>
            </p:cNvCxnSpPr>
            <p:nvPr/>
          </p:nvCxnSpPr>
          <p:spPr>
            <a:xfrm>
              <a:off x="1706308" y="898094"/>
              <a:ext cx="0" cy="259654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 flipH="1">
              <a:off x="2746229" y="94113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>
              <a:off x="1706308" y="1157748"/>
              <a:ext cx="1039921" cy="1815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50"/>
            <p:cNvSpPr/>
            <p:nvPr/>
          </p:nvSpPr>
          <p:spPr>
            <a:xfrm>
              <a:off x="1712068" y="1824483"/>
              <a:ext cx="1017352" cy="241433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0 w 1046991"/>
                <a:gd name="connsiteY0" fmla="*/ 0 h 244933"/>
                <a:gd name="connsiteX1" fmla="*/ 1046991 w 1046991"/>
                <a:gd name="connsiteY1" fmla="*/ 10094 h 244933"/>
                <a:gd name="connsiteX2" fmla="*/ 1046991 w 1046991"/>
                <a:gd name="connsiteY2" fmla="*/ 244933 h 244933"/>
                <a:gd name="connsiteX3" fmla="*/ 9728 w 1046991"/>
                <a:gd name="connsiteY3" fmla="*/ 225478 h 244933"/>
                <a:gd name="connsiteX4" fmla="*/ 0 w 1046991"/>
                <a:gd name="connsiteY4" fmla="*/ 0 h 244933"/>
                <a:gd name="connsiteX0" fmla="*/ 0 w 1046991"/>
                <a:gd name="connsiteY0" fmla="*/ 0 h 255466"/>
                <a:gd name="connsiteX1" fmla="*/ 1046991 w 1046991"/>
                <a:gd name="connsiteY1" fmla="*/ 20627 h 255466"/>
                <a:gd name="connsiteX2" fmla="*/ 1046991 w 1046991"/>
                <a:gd name="connsiteY2" fmla="*/ 255466 h 255466"/>
                <a:gd name="connsiteX3" fmla="*/ 9728 w 1046991"/>
                <a:gd name="connsiteY3" fmla="*/ 236011 h 255466"/>
                <a:gd name="connsiteX4" fmla="*/ 0 w 1046991"/>
                <a:gd name="connsiteY4" fmla="*/ 0 h 255466"/>
                <a:gd name="connsiteX0" fmla="*/ 0 w 1046991"/>
                <a:gd name="connsiteY0" fmla="*/ 0 h 248444"/>
                <a:gd name="connsiteX1" fmla="*/ 1046991 w 1046991"/>
                <a:gd name="connsiteY1" fmla="*/ 13605 h 248444"/>
                <a:gd name="connsiteX2" fmla="*/ 1046991 w 1046991"/>
                <a:gd name="connsiteY2" fmla="*/ 248444 h 248444"/>
                <a:gd name="connsiteX3" fmla="*/ 9728 w 1046991"/>
                <a:gd name="connsiteY3" fmla="*/ 228989 h 248444"/>
                <a:gd name="connsiteX4" fmla="*/ 0 w 1046991"/>
                <a:gd name="connsiteY4" fmla="*/ 0 h 24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48444">
                  <a:moveTo>
                    <a:pt x="0" y="0"/>
                  </a:moveTo>
                  <a:lnTo>
                    <a:pt x="1046991" y="13605"/>
                  </a:lnTo>
                  <a:lnTo>
                    <a:pt x="1046991" y="248444"/>
                  </a:lnTo>
                  <a:lnTo>
                    <a:pt x="9728" y="228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4" name="Gerader Verbinder 43"/>
            <p:cNvCxnSpPr/>
            <p:nvPr/>
          </p:nvCxnSpPr>
          <p:spPr>
            <a:xfrm flipH="1">
              <a:off x="1699817" y="182546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 flipH="1">
              <a:off x="2739738" y="183932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1700109" y="2060306"/>
              <a:ext cx="1039943" cy="1296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eck 50"/>
            <p:cNvSpPr/>
            <p:nvPr/>
          </p:nvSpPr>
          <p:spPr>
            <a:xfrm>
              <a:off x="1706009" y="2858243"/>
              <a:ext cx="1040219" cy="250290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10293 w 1057284"/>
                <a:gd name="connsiteY0" fmla="*/ 847 h 245414"/>
                <a:gd name="connsiteX1" fmla="*/ 1057284 w 1057284"/>
                <a:gd name="connsiteY1" fmla="*/ 0 h 245414"/>
                <a:gd name="connsiteX2" fmla="*/ 1057284 w 1057284"/>
                <a:gd name="connsiteY2" fmla="*/ 234839 h 245414"/>
                <a:gd name="connsiteX3" fmla="*/ 0 w 1057284"/>
                <a:gd name="connsiteY3" fmla="*/ 245414 h 245414"/>
                <a:gd name="connsiteX4" fmla="*/ 10293 w 1057284"/>
                <a:gd name="connsiteY4" fmla="*/ 847 h 245414"/>
                <a:gd name="connsiteX0" fmla="*/ 0 w 1067012"/>
                <a:gd name="connsiteY0" fmla="*/ 1085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10856 h 245414"/>
                <a:gd name="connsiteX0" fmla="*/ 0 w 1067012"/>
                <a:gd name="connsiteY0" fmla="*/ 3087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30876 h 245414"/>
                <a:gd name="connsiteX0" fmla="*/ 0 w 1070523"/>
                <a:gd name="connsiteY0" fmla="*/ 17494 h 245414"/>
                <a:gd name="connsiteX1" fmla="*/ 1070523 w 1070523"/>
                <a:gd name="connsiteY1" fmla="*/ 0 h 245414"/>
                <a:gd name="connsiteX2" fmla="*/ 1070523 w 1070523"/>
                <a:gd name="connsiteY2" fmla="*/ 234839 h 245414"/>
                <a:gd name="connsiteX3" fmla="*/ 13239 w 1070523"/>
                <a:gd name="connsiteY3" fmla="*/ 245414 h 245414"/>
                <a:gd name="connsiteX4" fmla="*/ 0 w 1070523"/>
                <a:gd name="connsiteY4" fmla="*/ 17494 h 24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523" h="245414">
                  <a:moveTo>
                    <a:pt x="0" y="17494"/>
                  </a:moveTo>
                  <a:lnTo>
                    <a:pt x="1070523" y="0"/>
                  </a:lnTo>
                  <a:lnTo>
                    <a:pt x="1070523" y="234839"/>
                  </a:lnTo>
                  <a:lnTo>
                    <a:pt x="13239" y="245414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4578616" y="3501366"/>
              <a:ext cx="592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 smtClean="0">
                  <a:solidFill>
                    <a:schemeClr val="accent1">
                      <a:lumMod val="50000"/>
                    </a:schemeClr>
                  </a:solidFill>
                </a:rPr>
                <a:t>***</a:t>
              </a:r>
              <a:endParaRPr lang="de-AT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49" name="Gruppieren 48"/>
            <p:cNvGrpSpPr/>
            <p:nvPr/>
          </p:nvGrpSpPr>
          <p:grpSpPr>
            <a:xfrm>
              <a:off x="6062561" y="236345"/>
              <a:ext cx="1895629" cy="5157869"/>
              <a:chOff x="177954" y="228971"/>
              <a:chExt cx="1895629" cy="5157869"/>
            </a:xfrm>
          </p:grpSpPr>
          <p:cxnSp>
            <p:nvCxnSpPr>
              <p:cNvPr id="60" name="Gerader Verbinder 59"/>
              <p:cNvCxnSpPr/>
              <p:nvPr/>
            </p:nvCxnSpPr>
            <p:spPr>
              <a:xfrm>
                <a:off x="769013" y="233085"/>
                <a:ext cx="0" cy="4572000"/>
              </a:xfrm>
              <a:prstGeom prst="line">
                <a:avLst/>
              </a:prstGeom>
              <a:ln w="9525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arallelogramm 60"/>
              <p:cNvSpPr/>
              <p:nvPr/>
            </p:nvSpPr>
            <p:spPr>
              <a:xfrm>
                <a:off x="188913" y="1430740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2" name="Parallelogramm 61"/>
              <p:cNvSpPr/>
              <p:nvPr/>
            </p:nvSpPr>
            <p:spPr>
              <a:xfrm>
                <a:off x="178523" y="228971"/>
                <a:ext cx="1886072" cy="287338"/>
              </a:xfrm>
              <a:prstGeom prst="parallelogram">
                <a:avLst>
                  <a:gd name="adj" fmla="val 20335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3" name="Parallelogramm 62"/>
              <p:cNvSpPr/>
              <p:nvPr/>
            </p:nvSpPr>
            <p:spPr>
              <a:xfrm>
                <a:off x="179417" y="4796881"/>
                <a:ext cx="1871662" cy="287338"/>
              </a:xfrm>
              <a:prstGeom prst="parallelogram">
                <a:avLst>
                  <a:gd name="adj" fmla="val 203350"/>
                </a:avLst>
              </a:prstGeom>
              <a:noFill/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4" name="Parallelogramm 63"/>
              <p:cNvSpPr/>
              <p:nvPr/>
            </p:nvSpPr>
            <p:spPr>
              <a:xfrm>
                <a:off x="188913" y="2525913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5" name="Parallelogramm 64"/>
              <p:cNvSpPr/>
              <p:nvPr/>
            </p:nvSpPr>
            <p:spPr>
              <a:xfrm>
                <a:off x="184612" y="3621087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6" name="Rechteck 65"/>
              <p:cNvSpPr/>
              <p:nvPr/>
            </p:nvSpPr>
            <p:spPr>
              <a:xfrm>
                <a:off x="177954" y="5097463"/>
                <a:ext cx="45719" cy="279728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7" name="Parallelogramm 34"/>
              <p:cNvSpPr/>
              <p:nvPr/>
            </p:nvSpPr>
            <p:spPr>
              <a:xfrm rot="5400000" flipV="1">
                <a:off x="102282" y="5214312"/>
                <a:ext cx="298195" cy="46862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8" name="Rechteck 67"/>
              <p:cNvSpPr/>
              <p:nvPr/>
            </p:nvSpPr>
            <p:spPr>
              <a:xfrm>
                <a:off x="1967906" y="4815077"/>
                <a:ext cx="45719" cy="293322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9" name="Parallelogramm 34"/>
              <p:cNvSpPr/>
              <p:nvPr/>
            </p:nvSpPr>
            <p:spPr>
              <a:xfrm rot="5400000" flipV="1">
                <a:off x="1896148" y="4931707"/>
                <a:ext cx="309152" cy="45719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1419212" y="5102049"/>
                <a:ext cx="56360" cy="269423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1" name="Parallelogramm 34"/>
              <p:cNvSpPr/>
              <p:nvPr/>
            </p:nvSpPr>
            <p:spPr>
              <a:xfrm rot="5400000" flipV="1">
                <a:off x="1352789" y="5207677"/>
                <a:ext cx="288366" cy="59478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  <a:gd name="connsiteX0" fmla="*/ 0 w 350776"/>
                  <a:gd name="connsiteY0" fmla="*/ 45720 h 45720"/>
                  <a:gd name="connsiteX1" fmla="*/ 19897 w 350776"/>
                  <a:gd name="connsiteY1" fmla="*/ 1 h 45720"/>
                  <a:gd name="connsiteX2" fmla="*/ 350776 w 350776"/>
                  <a:gd name="connsiteY2" fmla="*/ 0 h 45720"/>
                  <a:gd name="connsiteX3" fmla="*/ 329895 w 350776"/>
                  <a:gd name="connsiteY3" fmla="*/ 45717 h 45720"/>
                  <a:gd name="connsiteX4" fmla="*/ 0 w 350776"/>
                  <a:gd name="connsiteY4" fmla="*/ 45720 h 45720"/>
                  <a:gd name="connsiteX0" fmla="*/ 0 w 347627"/>
                  <a:gd name="connsiteY0" fmla="*/ 45720 h 45720"/>
                  <a:gd name="connsiteX1" fmla="*/ 19897 w 347627"/>
                  <a:gd name="connsiteY1" fmla="*/ 1 h 45720"/>
                  <a:gd name="connsiteX2" fmla="*/ 347627 w 347627"/>
                  <a:gd name="connsiteY2" fmla="*/ 0 h 45720"/>
                  <a:gd name="connsiteX3" fmla="*/ 329895 w 347627"/>
                  <a:gd name="connsiteY3" fmla="*/ 45717 h 45720"/>
                  <a:gd name="connsiteX4" fmla="*/ 0 w 347627"/>
                  <a:gd name="connsiteY4" fmla="*/ 45720 h 45720"/>
                  <a:gd name="connsiteX0" fmla="*/ 0 w 350814"/>
                  <a:gd name="connsiteY0" fmla="*/ 45720 h 45720"/>
                  <a:gd name="connsiteX1" fmla="*/ 19897 w 350814"/>
                  <a:gd name="connsiteY1" fmla="*/ 1 h 45720"/>
                  <a:gd name="connsiteX2" fmla="*/ 350814 w 350814"/>
                  <a:gd name="connsiteY2" fmla="*/ 0 h 45720"/>
                  <a:gd name="connsiteX3" fmla="*/ 329895 w 350814"/>
                  <a:gd name="connsiteY3" fmla="*/ 45717 h 45720"/>
                  <a:gd name="connsiteX4" fmla="*/ 0 w 350814"/>
                  <a:gd name="connsiteY4" fmla="*/ 4572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814" h="45720">
                    <a:moveTo>
                      <a:pt x="0" y="45720"/>
                    </a:moveTo>
                    <a:lnTo>
                      <a:pt x="19897" y="1"/>
                    </a:lnTo>
                    <a:lnTo>
                      <a:pt x="350814" y="0"/>
                    </a:lnTo>
                    <a:lnTo>
                      <a:pt x="329895" y="45717"/>
                    </a:lnTo>
                    <a:lnTo>
                      <a:pt x="0" y="45720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2" name="Parallelogramm 71"/>
              <p:cNvSpPr/>
              <p:nvPr/>
            </p:nvSpPr>
            <p:spPr>
              <a:xfrm rot="16200000" flipV="1">
                <a:off x="-656874" y="2377722"/>
                <a:ext cx="4860924" cy="578555"/>
              </a:xfrm>
              <a:prstGeom prst="parallelogram">
                <a:avLst>
                  <a:gd name="adj" fmla="val 4890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3" name="Rechteck 72"/>
              <p:cNvSpPr/>
              <p:nvPr/>
            </p:nvSpPr>
            <p:spPr>
              <a:xfrm>
                <a:off x="188913" y="527326"/>
                <a:ext cx="1295400" cy="4570137"/>
              </a:xfrm>
              <a:prstGeom prst="rect">
                <a:avLst/>
              </a:prstGeom>
              <a:noFill/>
              <a:ln w="635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50" name="Gerader Verbinder 49"/>
            <p:cNvCxnSpPr/>
            <p:nvPr/>
          </p:nvCxnSpPr>
          <p:spPr>
            <a:xfrm flipH="1">
              <a:off x="2742983" y="2873694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 flipV="1">
              <a:off x="1699817" y="3108533"/>
              <a:ext cx="1039921" cy="773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 flipH="1">
              <a:off x="1703062" y="287929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761" y="3726146"/>
              <a:ext cx="186768" cy="524728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5834" y="1992030"/>
              <a:ext cx="177875" cy="542518"/>
            </a:xfrm>
            <a:prstGeom prst="rect">
              <a:avLst/>
            </a:prstGeom>
          </p:spPr>
        </p:pic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5834" y="1349751"/>
              <a:ext cx="177873" cy="524728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5834" y="640986"/>
              <a:ext cx="177875" cy="542518"/>
            </a:xfrm>
            <a:prstGeom prst="rect">
              <a:avLst/>
            </a:prstGeom>
          </p:spPr>
        </p:pic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7007" y="1228058"/>
              <a:ext cx="184545" cy="542516"/>
            </a:xfrm>
            <a:prstGeom prst="rect">
              <a:avLst/>
            </a:prstGeom>
          </p:spPr>
        </p:pic>
        <p:pic>
          <p:nvPicPr>
            <p:cNvPr id="58" name="Grafik 5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0799" y="2610427"/>
              <a:ext cx="177049" cy="540000"/>
            </a:xfrm>
            <a:prstGeom prst="rect">
              <a:avLst/>
            </a:prstGeom>
          </p:spPr>
        </p:pic>
        <p:cxnSp>
          <p:nvCxnSpPr>
            <p:cNvPr id="59" name="Gerader Verbinder 58"/>
            <p:cNvCxnSpPr/>
            <p:nvPr/>
          </p:nvCxnSpPr>
          <p:spPr>
            <a:xfrm flipH="1">
              <a:off x="5121980" y="2283300"/>
              <a:ext cx="282" cy="91528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Grafik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23" y="2002655"/>
            <a:ext cx="615251" cy="93650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76" y="1610706"/>
            <a:ext cx="370093" cy="4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623" y="2948671"/>
            <a:ext cx="709287" cy="56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644" y="2377441"/>
            <a:ext cx="538401" cy="5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644" y="1782972"/>
            <a:ext cx="734701" cy="23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165" y="2021331"/>
            <a:ext cx="678495" cy="95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419" y="3668541"/>
            <a:ext cx="502657" cy="52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98" y="3308886"/>
            <a:ext cx="373746" cy="78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161" y="2868502"/>
            <a:ext cx="513120" cy="57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172" y="2980798"/>
            <a:ext cx="754664" cy="42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61" y="1528467"/>
            <a:ext cx="780400" cy="48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864" y="1369852"/>
            <a:ext cx="641339" cy="65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220" y="3407700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 descr="N:\H813\SCRATCH\Simon\LM Lagerung\verwendet\Bananas-icon-1-300px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370" y="3324965"/>
            <a:ext cx="640797" cy="44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184" y="5751088"/>
            <a:ext cx="873887" cy="43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 descr="N:\H813\SCRATCH\Simon\LM Lagerung\verwendet\ChocolatLait-300px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682" y="2251434"/>
            <a:ext cx="662373" cy="36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1951" y="3661650"/>
            <a:ext cx="574867" cy="4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6" descr="N:\H813\SCRATCH\Simon\LM Lagerung\verwendet\käse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646" y="2172768"/>
            <a:ext cx="754480" cy="65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Grafik 103"/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92" y="228702"/>
            <a:ext cx="1981031" cy="272847"/>
          </a:xfrm>
          <a:prstGeom prst="rect">
            <a:avLst/>
          </a:prstGeom>
        </p:spPr>
      </p:pic>
      <p:pic>
        <p:nvPicPr>
          <p:cNvPr id="107" name="Grafik 106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34" y="3134798"/>
            <a:ext cx="1907911" cy="3195384"/>
          </a:xfrm>
          <a:prstGeom prst="rect">
            <a:avLst/>
          </a:prstGeom>
        </p:spPr>
      </p:pic>
      <p:pic>
        <p:nvPicPr>
          <p:cNvPr id="108" name="Grafik 10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586" y="1831049"/>
            <a:ext cx="442257" cy="74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4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974346" y="1059246"/>
            <a:ext cx="6962870" cy="5522833"/>
            <a:chOff x="1418870" y="236345"/>
            <a:chExt cx="6539320" cy="5157869"/>
          </a:xfrm>
        </p:grpSpPr>
        <p:sp>
          <p:nvSpPr>
            <p:cNvPr id="5" name="Abgerundetes Rechteck 4"/>
            <p:cNvSpPr/>
            <p:nvPr/>
          </p:nvSpPr>
          <p:spPr>
            <a:xfrm>
              <a:off x="2942739" y="527326"/>
              <a:ext cx="2220686" cy="278912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3005392" y="609828"/>
              <a:ext cx="2088612" cy="2624116"/>
            </a:xfrm>
            <a:prstGeom prst="roundRect">
              <a:avLst>
                <a:gd name="adj" fmla="val 490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Parallelogramm 6"/>
            <p:cNvSpPr/>
            <p:nvPr/>
          </p:nvSpPr>
          <p:spPr>
            <a:xfrm rot="10390653">
              <a:off x="1418870" y="3423585"/>
              <a:ext cx="1578543" cy="1866454"/>
            </a:xfrm>
            <a:custGeom>
              <a:avLst/>
              <a:gdLst>
                <a:gd name="connsiteX0" fmla="*/ 0 w 1598918"/>
                <a:gd name="connsiteY0" fmla="*/ 1819566 h 1819566"/>
                <a:gd name="connsiteX1" fmla="*/ 213120 w 1598918"/>
                <a:gd name="connsiteY1" fmla="*/ 0 h 1819566"/>
                <a:gd name="connsiteX2" fmla="*/ 1598918 w 1598918"/>
                <a:gd name="connsiteY2" fmla="*/ 0 h 1819566"/>
                <a:gd name="connsiteX3" fmla="*/ 1385798 w 1598918"/>
                <a:gd name="connsiteY3" fmla="*/ 1819566 h 1819566"/>
                <a:gd name="connsiteX4" fmla="*/ 0 w 1598918"/>
                <a:gd name="connsiteY4" fmla="*/ 1819566 h 1819566"/>
                <a:gd name="connsiteX0" fmla="*/ 0 w 1598918"/>
                <a:gd name="connsiteY0" fmla="*/ 1819566 h 1880836"/>
                <a:gd name="connsiteX1" fmla="*/ 213120 w 1598918"/>
                <a:gd name="connsiteY1" fmla="*/ 0 h 1880836"/>
                <a:gd name="connsiteX2" fmla="*/ 1598918 w 1598918"/>
                <a:gd name="connsiteY2" fmla="*/ 0 h 1880836"/>
                <a:gd name="connsiteX3" fmla="*/ 1362452 w 1598918"/>
                <a:gd name="connsiteY3" fmla="*/ 1880836 h 1880836"/>
                <a:gd name="connsiteX4" fmla="*/ 0 w 1598918"/>
                <a:gd name="connsiteY4" fmla="*/ 1819566 h 1880836"/>
                <a:gd name="connsiteX0" fmla="*/ 0 w 1598918"/>
                <a:gd name="connsiteY0" fmla="*/ 1819566 h 1882726"/>
                <a:gd name="connsiteX1" fmla="*/ 213120 w 1598918"/>
                <a:gd name="connsiteY1" fmla="*/ 0 h 1882726"/>
                <a:gd name="connsiteX2" fmla="*/ 1598918 w 1598918"/>
                <a:gd name="connsiteY2" fmla="*/ 0 h 1882726"/>
                <a:gd name="connsiteX3" fmla="*/ 1378242 w 1598918"/>
                <a:gd name="connsiteY3" fmla="*/ 1882726 h 1882726"/>
                <a:gd name="connsiteX4" fmla="*/ 0 w 1598918"/>
                <a:gd name="connsiteY4" fmla="*/ 1819566 h 18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8918" h="1882726">
                  <a:moveTo>
                    <a:pt x="0" y="1819566"/>
                  </a:moveTo>
                  <a:lnTo>
                    <a:pt x="213120" y="0"/>
                  </a:lnTo>
                  <a:lnTo>
                    <a:pt x="1598918" y="0"/>
                  </a:lnTo>
                  <a:lnTo>
                    <a:pt x="1378242" y="1882726"/>
                  </a:lnTo>
                  <a:lnTo>
                    <a:pt x="0" y="1819566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2994377" y="3461935"/>
              <a:ext cx="2120227" cy="1693844"/>
            </a:xfrm>
            <a:prstGeom prst="roundRect">
              <a:avLst>
                <a:gd name="adj" fmla="val 223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" name="Trapezoid 9"/>
            <p:cNvSpPr/>
            <p:nvPr/>
          </p:nvSpPr>
          <p:spPr>
            <a:xfrm rot="5400000">
              <a:off x="696452" y="1229873"/>
              <a:ext cx="3023700" cy="1349330"/>
            </a:xfrm>
            <a:custGeom>
              <a:avLst/>
              <a:gdLst>
                <a:gd name="connsiteX0" fmla="*/ 0 w 2719352"/>
                <a:gd name="connsiteY0" fmla="*/ 1389050 h 1389050"/>
                <a:gd name="connsiteX1" fmla="*/ 168811 w 2719352"/>
                <a:gd name="connsiteY1" fmla="*/ 0 h 1389050"/>
                <a:gd name="connsiteX2" fmla="*/ 2550541 w 2719352"/>
                <a:gd name="connsiteY2" fmla="*/ 0 h 1389050"/>
                <a:gd name="connsiteX3" fmla="*/ 2719352 w 2719352"/>
                <a:gd name="connsiteY3" fmla="*/ 1389050 h 1389050"/>
                <a:gd name="connsiteX4" fmla="*/ 0 w 2719352"/>
                <a:gd name="connsiteY4" fmla="*/ 1389050 h 1389050"/>
                <a:gd name="connsiteX0" fmla="*/ 0 w 2639839"/>
                <a:gd name="connsiteY0" fmla="*/ 1389050 h 1389050"/>
                <a:gd name="connsiteX1" fmla="*/ 168811 w 2639839"/>
                <a:gd name="connsiteY1" fmla="*/ 0 h 1389050"/>
                <a:gd name="connsiteX2" fmla="*/ 2550541 w 2639839"/>
                <a:gd name="connsiteY2" fmla="*/ 0 h 1389050"/>
                <a:gd name="connsiteX3" fmla="*/ 2639839 w 2639839"/>
                <a:gd name="connsiteY3" fmla="*/ 1389050 h 1389050"/>
                <a:gd name="connsiteX4" fmla="*/ 0 w 2639839"/>
                <a:gd name="connsiteY4" fmla="*/ 1389050 h 1389050"/>
                <a:gd name="connsiteX0" fmla="*/ 0 w 2647795"/>
                <a:gd name="connsiteY0" fmla="*/ 1389050 h 1389050"/>
                <a:gd name="connsiteX1" fmla="*/ 168811 w 2647795"/>
                <a:gd name="connsiteY1" fmla="*/ 0 h 1389050"/>
                <a:gd name="connsiteX2" fmla="*/ 2550541 w 2647795"/>
                <a:gd name="connsiteY2" fmla="*/ 0 h 1389050"/>
                <a:gd name="connsiteX3" fmla="*/ 2647795 w 2647795"/>
                <a:gd name="connsiteY3" fmla="*/ 1389050 h 1389050"/>
                <a:gd name="connsiteX4" fmla="*/ 0 w 2647795"/>
                <a:gd name="connsiteY4" fmla="*/ 1389050 h 1389050"/>
                <a:gd name="connsiteX0" fmla="*/ 0 w 2592100"/>
                <a:gd name="connsiteY0" fmla="*/ 1381099 h 1389050"/>
                <a:gd name="connsiteX1" fmla="*/ 113116 w 2592100"/>
                <a:gd name="connsiteY1" fmla="*/ 0 h 1389050"/>
                <a:gd name="connsiteX2" fmla="*/ 2494846 w 2592100"/>
                <a:gd name="connsiteY2" fmla="*/ 0 h 1389050"/>
                <a:gd name="connsiteX3" fmla="*/ 2592100 w 2592100"/>
                <a:gd name="connsiteY3" fmla="*/ 1389050 h 1389050"/>
                <a:gd name="connsiteX4" fmla="*/ 0 w 2592100"/>
                <a:gd name="connsiteY4" fmla="*/ 1381099 h 1389050"/>
                <a:gd name="connsiteX0" fmla="*/ 0 w 2568234"/>
                <a:gd name="connsiteY0" fmla="*/ 1381099 h 1389050"/>
                <a:gd name="connsiteX1" fmla="*/ 113116 w 2568234"/>
                <a:gd name="connsiteY1" fmla="*/ 0 h 1389050"/>
                <a:gd name="connsiteX2" fmla="*/ 2494846 w 2568234"/>
                <a:gd name="connsiteY2" fmla="*/ 0 h 1389050"/>
                <a:gd name="connsiteX3" fmla="*/ 2568234 w 2568234"/>
                <a:gd name="connsiteY3" fmla="*/ 1389050 h 1389050"/>
                <a:gd name="connsiteX4" fmla="*/ 0 w 2568234"/>
                <a:gd name="connsiteY4" fmla="*/ 1381099 h 1389050"/>
                <a:gd name="connsiteX0" fmla="*/ 0 w 2573010"/>
                <a:gd name="connsiteY0" fmla="*/ 1381099 h 1389050"/>
                <a:gd name="connsiteX1" fmla="*/ 113116 w 2573010"/>
                <a:gd name="connsiteY1" fmla="*/ 0 h 1389050"/>
                <a:gd name="connsiteX2" fmla="*/ 2494846 w 2573010"/>
                <a:gd name="connsiteY2" fmla="*/ 0 h 1389050"/>
                <a:gd name="connsiteX3" fmla="*/ 2573010 w 2573010"/>
                <a:gd name="connsiteY3" fmla="*/ 1389050 h 1389050"/>
                <a:gd name="connsiteX4" fmla="*/ 0 w 2573010"/>
                <a:gd name="connsiteY4" fmla="*/ 1381099 h 1389050"/>
                <a:gd name="connsiteX0" fmla="*/ 0 w 2573010"/>
                <a:gd name="connsiteY0" fmla="*/ 1381099 h 1381099"/>
                <a:gd name="connsiteX1" fmla="*/ 113116 w 2573010"/>
                <a:gd name="connsiteY1" fmla="*/ 0 h 1381099"/>
                <a:gd name="connsiteX2" fmla="*/ 2494846 w 2573010"/>
                <a:gd name="connsiteY2" fmla="*/ 0 h 1381099"/>
                <a:gd name="connsiteX3" fmla="*/ 2573010 w 2573010"/>
                <a:gd name="connsiteY3" fmla="*/ 1380912 h 1381099"/>
                <a:gd name="connsiteX4" fmla="*/ 0 w 2573010"/>
                <a:gd name="connsiteY4" fmla="*/ 1381099 h 138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010" h="1381099">
                  <a:moveTo>
                    <a:pt x="0" y="1381099"/>
                  </a:moveTo>
                  <a:lnTo>
                    <a:pt x="113116" y="0"/>
                  </a:lnTo>
                  <a:lnTo>
                    <a:pt x="2494846" y="0"/>
                  </a:lnTo>
                  <a:lnTo>
                    <a:pt x="2573010" y="1380912"/>
                  </a:lnTo>
                  <a:lnTo>
                    <a:pt x="0" y="1381099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2942739" y="3390858"/>
              <a:ext cx="2220686" cy="1822493"/>
            </a:xfrm>
            <a:prstGeom prst="roundRect">
              <a:avLst>
                <a:gd name="adj" fmla="val 0"/>
              </a:avLst>
            </a:prstGeom>
            <a:noFill/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1" name="Gerader Verbinder 10"/>
            <p:cNvCxnSpPr/>
            <p:nvPr/>
          </p:nvCxnSpPr>
          <p:spPr>
            <a:xfrm>
              <a:off x="2899798" y="3330822"/>
              <a:ext cx="2428" cy="8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bgerundetes Rechteck 11"/>
            <p:cNvSpPr/>
            <p:nvPr/>
          </p:nvSpPr>
          <p:spPr>
            <a:xfrm flipV="1">
              <a:off x="2899797" y="3337753"/>
              <a:ext cx="2263628" cy="51616"/>
            </a:xfrm>
            <a:prstGeom prst="roundRect">
              <a:avLst>
                <a:gd name="adj" fmla="val 0"/>
              </a:avLst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3" name="Parallelogramm 12"/>
            <p:cNvSpPr/>
            <p:nvPr/>
          </p:nvSpPr>
          <p:spPr>
            <a:xfrm>
              <a:off x="2937896" y="238653"/>
              <a:ext cx="2783454" cy="266472"/>
            </a:xfrm>
            <a:prstGeom prst="parallelogram">
              <a:avLst>
                <a:gd name="adj" fmla="val 21325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4" name="Gerader Verbinder 13"/>
            <p:cNvCxnSpPr/>
            <p:nvPr/>
          </p:nvCxnSpPr>
          <p:spPr>
            <a:xfrm>
              <a:off x="3500438" y="608340"/>
              <a:ext cx="0" cy="2404826"/>
            </a:xfrm>
            <a:prstGeom prst="line">
              <a:avLst/>
            </a:prstGeom>
            <a:ln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arallelogramm 43"/>
            <p:cNvSpPr/>
            <p:nvPr/>
          </p:nvSpPr>
          <p:spPr>
            <a:xfrm>
              <a:off x="3005693" y="957145"/>
              <a:ext cx="2086260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2656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496392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260" h="237099">
                  <a:moveTo>
                    <a:pt x="0" y="237099"/>
                  </a:moveTo>
                  <a:lnTo>
                    <a:pt x="496392" y="0"/>
                  </a:lnTo>
                  <a:lnTo>
                    <a:pt x="2086260" y="0"/>
                  </a:lnTo>
                  <a:cubicBezTo>
                    <a:pt x="2085059" y="79033"/>
                    <a:pt x="2086935" y="158066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6" name="Parallelogramm 44"/>
            <p:cNvSpPr/>
            <p:nvPr/>
          </p:nvSpPr>
          <p:spPr>
            <a:xfrm>
              <a:off x="3005691" y="1663967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9470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3313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3313" y="0"/>
                  </a:lnTo>
                  <a:lnTo>
                    <a:pt x="2086441" y="3078"/>
                  </a:lnTo>
                  <a:cubicBezTo>
                    <a:pt x="2085179" y="81085"/>
                    <a:pt x="2086997" y="159092"/>
                    <a:pt x="2085735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Parallelogramm 16"/>
            <p:cNvSpPr/>
            <p:nvPr/>
          </p:nvSpPr>
          <p:spPr>
            <a:xfrm>
              <a:off x="4083926" y="2363154"/>
              <a:ext cx="1425334" cy="219541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Ecken des Rechtecks auf der gleichen Seite schneiden 17"/>
            <p:cNvSpPr/>
            <p:nvPr/>
          </p:nvSpPr>
          <p:spPr>
            <a:xfrm rot="10800000">
              <a:off x="3046081" y="2581835"/>
              <a:ext cx="956522" cy="607454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9" name="Ecken des Rechtecks auf der gleichen Seite schneiden 18"/>
            <p:cNvSpPr/>
            <p:nvPr/>
          </p:nvSpPr>
          <p:spPr>
            <a:xfrm rot="10800000">
              <a:off x="4083925" y="2581836"/>
              <a:ext cx="956522" cy="607452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0" name="Parallelogramm 19"/>
            <p:cNvSpPr/>
            <p:nvPr/>
          </p:nvSpPr>
          <p:spPr>
            <a:xfrm>
              <a:off x="3047342" y="2360613"/>
              <a:ext cx="1424985" cy="222815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21" name="Gerader Verbinder 20"/>
            <p:cNvCxnSpPr/>
            <p:nvPr/>
          </p:nvCxnSpPr>
          <p:spPr>
            <a:xfrm flipV="1">
              <a:off x="3930977" y="3122670"/>
              <a:ext cx="149422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V="1">
              <a:off x="4007451" y="3081338"/>
              <a:ext cx="72948" cy="3309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V="1">
              <a:off x="4976885" y="3122670"/>
              <a:ext cx="115068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flipV="1">
              <a:off x="5037693" y="3081338"/>
              <a:ext cx="76907" cy="35538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arallelogramm 45"/>
            <p:cNvSpPr/>
            <p:nvPr/>
          </p:nvSpPr>
          <p:spPr>
            <a:xfrm>
              <a:off x="3005691" y="2311920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3363"/>
                <a:gd name="connsiteY0" fmla="*/ 237099 h 237099"/>
                <a:gd name="connsiteX1" fmla="*/ 505628 w 2083363"/>
                <a:gd name="connsiteY1" fmla="*/ 0 h 237099"/>
                <a:gd name="connsiteX2" fmla="*/ 2083363 w 2083363"/>
                <a:gd name="connsiteY2" fmla="*/ 6157 h 237099"/>
                <a:gd name="connsiteX3" fmla="*/ 2082656 w 2083363"/>
                <a:gd name="connsiteY3" fmla="*/ 237099 h 237099"/>
                <a:gd name="connsiteX4" fmla="*/ 0 w 2083363"/>
                <a:gd name="connsiteY4" fmla="*/ 237099 h 237099"/>
                <a:gd name="connsiteX0" fmla="*/ 0 w 2092599"/>
                <a:gd name="connsiteY0" fmla="*/ 237099 h 237099"/>
                <a:gd name="connsiteX1" fmla="*/ 505628 w 2092599"/>
                <a:gd name="connsiteY1" fmla="*/ 0 h 237099"/>
                <a:gd name="connsiteX2" fmla="*/ 2092599 w 2092599"/>
                <a:gd name="connsiteY2" fmla="*/ 6157 h 237099"/>
                <a:gd name="connsiteX3" fmla="*/ 2082656 w 2092599"/>
                <a:gd name="connsiteY3" fmla="*/ 237099 h 237099"/>
                <a:gd name="connsiteX4" fmla="*/ 0 w 2092599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6391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6391" y="0"/>
                  </a:lnTo>
                  <a:lnTo>
                    <a:pt x="2086441" y="6157"/>
                  </a:lnTo>
                  <a:cubicBezTo>
                    <a:pt x="2086205" y="83138"/>
                    <a:pt x="2085970" y="160118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6" name="Parallelogramm 40"/>
            <p:cNvSpPr/>
            <p:nvPr/>
          </p:nvSpPr>
          <p:spPr>
            <a:xfrm rot="5400000">
              <a:off x="2955670" y="2460373"/>
              <a:ext cx="4987401" cy="543960"/>
            </a:xfrm>
            <a:custGeom>
              <a:avLst/>
              <a:gdLst>
                <a:gd name="connsiteX0" fmla="*/ 0 w 4733396"/>
                <a:gd name="connsiteY0" fmla="*/ 547135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0 w 4733396"/>
                <a:gd name="connsiteY4" fmla="*/ 547135 h 547135"/>
                <a:gd name="connsiteX0" fmla="*/ 257177 w 4733396"/>
                <a:gd name="connsiteY0" fmla="*/ 543960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257177 w 4733396"/>
                <a:gd name="connsiteY4" fmla="*/ 543960 h 547135"/>
                <a:gd name="connsiteX0" fmla="*/ 257177 w 4996924"/>
                <a:gd name="connsiteY0" fmla="*/ 543960 h 550310"/>
                <a:gd name="connsiteX1" fmla="*/ 0 w 4996924"/>
                <a:gd name="connsiteY1" fmla="*/ 0 h 550310"/>
                <a:gd name="connsiteX2" fmla="*/ 4733396 w 4996924"/>
                <a:gd name="connsiteY2" fmla="*/ 0 h 550310"/>
                <a:gd name="connsiteX3" fmla="*/ 4996924 w 4996924"/>
                <a:gd name="connsiteY3" fmla="*/ 550310 h 550310"/>
                <a:gd name="connsiteX4" fmla="*/ 257177 w 4996924"/>
                <a:gd name="connsiteY4" fmla="*/ 543960 h 550310"/>
                <a:gd name="connsiteX0" fmla="*/ 257177 w 4993749"/>
                <a:gd name="connsiteY0" fmla="*/ 543960 h 550310"/>
                <a:gd name="connsiteX1" fmla="*/ 0 w 4993749"/>
                <a:gd name="connsiteY1" fmla="*/ 0 h 550310"/>
                <a:gd name="connsiteX2" fmla="*/ 4733396 w 4993749"/>
                <a:gd name="connsiteY2" fmla="*/ 0 h 550310"/>
                <a:gd name="connsiteX3" fmla="*/ 4993749 w 4993749"/>
                <a:gd name="connsiteY3" fmla="*/ 550310 h 550310"/>
                <a:gd name="connsiteX4" fmla="*/ 257177 w 4993749"/>
                <a:gd name="connsiteY4" fmla="*/ 543960 h 550310"/>
                <a:gd name="connsiteX0" fmla="*/ 257177 w 4987402"/>
                <a:gd name="connsiteY0" fmla="*/ 543960 h 550310"/>
                <a:gd name="connsiteX1" fmla="*/ 0 w 4987402"/>
                <a:gd name="connsiteY1" fmla="*/ 0 h 550310"/>
                <a:gd name="connsiteX2" fmla="*/ 4733396 w 4987402"/>
                <a:gd name="connsiteY2" fmla="*/ 0 h 550310"/>
                <a:gd name="connsiteX3" fmla="*/ 4987402 w 4987402"/>
                <a:gd name="connsiteY3" fmla="*/ 550310 h 550310"/>
                <a:gd name="connsiteX4" fmla="*/ 257177 w 4987402"/>
                <a:gd name="connsiteY4" fmla="*/ 543960 h 550310"/>
                <a:gd name="connsiteX0" fmla="*/ 257177 w 4993768"/>
                <a:gd name="connsiteY0" fmla="*/ 543960 h 550310"/>
                <a:gd name="connsiteX1" fmla="*/ 0 w 4993768"/>
                <a:gd name="connsiteY1" fmla="*/ 0 h 550310"/>
                <a:gd name="connsiteX2" fmla="*/ 4733396 w 4993768"/>
                <a:gd name="connsiteY2" fmla="*/ 0 h 550310"/>
                <a:gd name="connsiteX3" fmla="*/ 4993768 w 4993768"/>
                <a:gd name="connsiteY3" fmla="*/ 550310 h 550310"/>
                <a:gd name="connsiteX4" fmla="*/ 257177 w 4993768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47135"/>
                <a:gd name="connsiteX1" fmla="*/ 0 w 5000134"/>
                <a:gd name="connsiteY1" fmla="*/ 0 h 547135"/>
                <a:gd name="connsiteX2" fmla="*/ 4733396 w 5000134"/>
                <a:gd name="connsiteY2" fmla="*/ 0 h 547135"/>
                <a:gd name="connsiteX3" fmla="*/ 5000134 w 5000134"/>
                <a:gd name="connsiteY3" fmla="*/ 547135 h 547135"/>
                <a:gd name="connsiteX4" fmla="*/ 257177 w 5000134"/>
                <a:gd name="connsiteY4" fmla="*/ 543960 h 547135"/>
                <a:gd name="connsiteX0" fmla="*/ 257177 w 5000137"/>
                <a:gd name="connsiteY0" fmla="*/ 543960 h 543960"/>
                <a:gd name="connsiteX1" fmla="*/ 0 w 5000137"/>
                <a:gd name="connsiteY1" fmla="*/ 0 h 543960"/>
                <a:gd name="connsiteX2" fmla="*/ 4733396 w 5000137"/>
                <a:gd name="connsiteY2" fmla="*/ 0 h 543960"/>
                <a:gd name="connsiteX3" fmla="*/ 5000137 w 5000137"/>
                <a:gd name="connsiteY3" fmla="*/ 540785 h 543960"/>
                <a:gd name="connsiteX4" fmla="*/ 257177 w 5000137"/>
                <a:gd name="connsiteY4" fmla="*/ 543960 h 54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137" h="543960">
                  <a:moveTo>
                    <a:pt x="257177" y="543960"/>
                  </a:moveTo>
                  <a:lnTo>
                    <a:pt x="0" y="0"/>
                  </a:lnTo>
                  <a:lnTo>
                    <a:pt x="4733396" y="0"/>
                  </a:lnTo>
                  <a:lnTo>
                    <a:pt x="5000137" y="540785"/>
                  </a:lnTo>
                  <a:lnTo>
                    <a:pt x="257177" y="5439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7" name="Ecken des Rechtecks auf der gleichen Seite schneiden 26"/>
            <p:cNvSpPr/>
            <p:nvPr/>
          </p:nvSpPr>
          <p:spPr>
            <a:xfrm rot="10800000">
              <a:off x="2994373" y="3536241"/>
              <a:ext cx="2120230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8" name="Ecken des Rechtecks auf der gleichen Seite schneiden 27"/>
            <p:cNvSpPr/>
            <p:nvPr/>
          </p:nvSpPr>
          <p:spPr>
            <a:xfrm rot="10800000">
              <a:off x="2994374" y="3954690"/>
              <a:ext cx="2120228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9" name="Ecken des Rechtecks auf der gleichen Seite schneiden 28"/>
            <p:cNvSpPr/>
            <p:nvPr/>
          </p:nvSpPr>
          <p:spPr>
            <a:xfrm rot="10800000">
              <a:off x="2994375" y="4371937"/>
              <a:ext cx="2120226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0" name="Ecken des Rechtecks auf der gleichen Seite schneiden 29"/>
            <p:cNvSpPr/>
            <p:nvPr/>
          </p:nvSpPr>
          <p:spPr>
            <a:xfrm rot="10800000">
              <a:off x="2994377" y="4787106"/>
              <a:ext cx="2120223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31" name="Gerader Verbinder 30"/>
            <p:cNvCxnSpPr/>
            <p:nvPr/>
          </p:nvCxnSpPr>
          <p:spPr>
            <a:xfrm flipV="1">
              <a:off x="3005391" y="3903506"/>
              <a:ext cx="78210" cy="4790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V="1">
              <a:off x="3005392" y="3461935"/>
              <a:ext cx="148927" cy="708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 flipV="1">
              <a:off x="2997201" y="4322774"/>
              <a:ext cx="71438" cy="421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 flipV="1">
              <a:off x="3000607" y="4729536"/>
              <a:ext cx="82995" cy="56707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uppieren 34"/>
            <p:cNvGrpSpPr/>
            <p:nvPr/>
          </p:nvGrpSpPr>
          <p:grpSpPr>
            <a:xfrm>
              <a:off x="3884485" y="3666851"/>
              <a:ext cx="236236" cy="73633"/>
              <a:chOff x="2208140" y="6286500"/>
              <a:chExt cx="236236" cy="126253"/>
            </a:xfrm>
          </p:grpSpPr>
          <p:cxnSp>
            <p:nvCxnSpPr>
              <p:cNvPr id="83" name="Gerader Verbinder 82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84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ieren 35"/>
            <p:cNvGrpSpPr/>
            <p:nvPr/>
          </p:nvGrpSpPr>
          <p:grpSpPr>
            <a:xfrm>
              <a:off x="3878343" y="4109567"/>
              <a:ext cx="236236" cy="73633"/>
              <a:chOff x="2208140" y="6286500"/>
              <a:chExt cx="236236" cy="126253"/>
            </a:xfrm>
          </p:grpSpPr>
          <p:cxnSp>
            <p:nvCxnSpPr>
              <p:cNvPr id="80" name="Gerader Verbinder 79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80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81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ieren 36"/>
            <p:cNvGrpSpPr/>
            <p:nvPr/>
          </p:nvGrpSpPr>
          <p:grpSpPr>
            <a:xfrm>
              <a:off x="3884485" y="4515652"/>
              <a:ext cx="236236" cy="73633"/>
              <a:chOff x="2208140" y="6286500"/>
              <a:chExt cx="236236" cy="126253"/>
            </a:xfrm>
          </p:grpSpPr>
          <p:cxnSp>
            <p:nvCxnSpPr>
              <p:cNvPr id="77" name="Gerader Verbinder 76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ieren 37"/>
            <p:cNvGrpSpPr/>
            <p:nvPr/>
          </p:nvGrpSpPr>
          <p:grpSpPr>
            <a:xfrm>
              <a:off x="3878343" y="4919101"/>
              <a:ext cx="236236" cy="73633"/>
              <a:chOff x="2208140" y="6286500"/>
              <a:chExt cx="236236" cy="126253"/>
            </a:xfrm>
          </p:grpSpPr>
          <p:cxnSp>
            <p:nvCxnSpPr>
              <p:cNvPr id="74" name="Gerader Verbinder 73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hteck 50"/>
            <p:cNvSpPr/>
            <p:nvPr/>
          </p:nvSpPr>
          <p:spPr>
            <a:xfrm>
              <a:off x="1706308" y="898094"/>
              <a:ext cx="1046991" cy="264022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0 h 264022"/>
                <a:gd name="connsiteX1" fmla="*/ 1046991 w 1046991"/>
                <a:gd name="connsiteY1" fmla="*/ 38911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64022">
                  <a:moveTo>
                    <a:pt x="0" y="0"/>
                  </a:moveTo>
                  <a:lnTo>
                    <a:pt x="1046991" y="38911"/>
                  </a:lnTo>
                  <a:lnTo>
                    <a:pt x="1046991" y="264022"/>
                  </a:lnTo>
                  <a:lnTo>
                    <a:pt x="9728" y="244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0" name="Gerader Verbinder 39"/>
            <p:cNvCxnSpPr>
              <a:stCxn id="39" idx="0"/>
            </p:cNvCxnSpPr>
            <p:nvPr/>
          </p:nvCxnSpPr>
          <p:spPr>
            <a:xfrm>
              <a:off x="1706308" y="898094"/>
              <a:ext cx="0" cy="259654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 flipH="1">
              <a:off x="2746229" y="94113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>
              <a:off x="1706308" y="1157748"/>
              <a:ext cx="1039921" cy="1815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50"/>
            <p:cNvSpPr/>
            <p:nvPr/>
          </p:nvSpPr>
          <p:spPr>
            <a:xfrm>
              <a:off x="1712068" y="1824483"/>
              <a:ext cx="1017352" cy="241433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0 w 1046991"/>
                <a:gd name="connsiteY0" fmla="*/ 0 h 244933"/>
                <a:gd name="connsiteX1" fmla="*/ 1046991 w 1046991"/>
                <a:gd name="connsiteY1" fmla="*/ 10094 h 244933"/>
                <a:gd name="connsiteX2" fmla="*/ 1046991 w 1046991"/>
                <a:gd name="connsiteY2" fmla="*/ 244933 h 244933"/>
                <a:gd name="connsiteX3" fmla="*/ 9728 w 1046991"/>
                <a:gd name="connsiteY3" fmla="*/ 225478 h 244933"/>
                <a:gd name="connsiteX4" fmla="*/ 0 w 1046991"/>
                <a:gd name="connsiteY4" fmla="*/ 0 h 244933"/>
                <a:gd name="connsiteX0" fmla="*/ 0 w 1046991"/>
                <a:gd name="connsiteY0" fmla="*/ 0 h 255466"/>
                <a:gd name="connsiteX1" fmla="*/ 1046991 w 1046991"/>
                <a:gd name="connsiteY1" fmla="*/ 20627 h 255466"/>
                <a:gd name="connsiteX2" fmla="*/ 1046991 w 1046991"/>
                <a:gd name="connsiteY2" fmla="*/ 255466 h 255466"/>
                <a:gd name="connsiteX3" fmla="*/ 9728 w 1046991"/>
                <a:gd name="connsiteY3" fmla="*/ 236011 h 255466"/>
                <a:gd name="connsiteX4" fmla="*/ 0 w 1046991"/>
                <a:gd name="connsiteY4" fmla="*/ 0 h 255466"/>
                <a:gd name="connsiteX0" fmla="*/ 0 w 1046991"/>
                <a:gd name="connsiteY0" fmla="*/ 0 h 248444"/>
                <a:gd name="connsiteX1" fmla="*/ 1046991 w 1046991"/>
                <a:gd name="connsiteY1" fmla="*/ 13605 h 248444"/>
                <a:gd name="connsiteX2" fmla="*/ 1046991 w 1046991"/>
                <a:gd name="connsiteY2" fmla="*/ 248444 h 248444"/>
                <a:gd name="connsiteX3" fmla="*/ 9728 w 1046991"/>
                <a:gd name="connsiteY3" fmla="*/ 228989 h 248444"/>
                <a:gd name="connsiteX4" fmla="*/ 0 w 1046991"/>
                <a:gd name="connsiteY4" fmla="*/ 0 h 24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48444">
                  <a:moveTo>
                    <a:pt x="0" y="0"/>
                  </a:moveTo>
                  <a:lnTo>
                    <a:pt x="1046991" y="13605"/>
                  </a:lnTo>
                  <a:lnTo>
                    <a:pt x="1046991" y="248444"/>
                  </a:lnTo>
                  <a:lnTo>
                    <a:pt x="9728" y="228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4" name="Gerader Verbinder 43"/>
            <p:cNvCxnSpPr/>
            <p:nvPr/>
          </p:nvCxnSpPr>
          <p:spPr>
            <a:xfrm flipH="1">
              <a:off x="1699817" y="182546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 flipH="1">
              <a:off x="2739738" y="183932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1700109" y="2060306"/>
              <a:ext cx="1039943" cy="1296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eck 50"/>
            <p:cNvSpPr/>
            <p:nvPr/>
          </p:nvSpPr>
          <p:spPr>
            <a:xfrm>
              <a:off x="1706009" y="2858243"/>
              <a:ext cx="1040219" cy="250290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10293 w 1057284"/>
                <a:gd name="connsiteY0" fmla="*/ 847 h 245414"/>
                <a:gd name="connsiteX1" fmla="*/ 1057284 w 1057284"/>
                <a:gd name="connsiteY1" fmla="*/ 0 h 245414"/>
                <a:gd name="connsiteX2" fmla="*/ 1057284 w 1057284"/>
                <a:gd name="connsiteY2" fmla="*/ 234839 h 245414"/>
                <a:gd name="connsiteX3" fmla="*/ 0 w 1057284"/>
                <a:gd name="connsiteY3" fmla="*/ 245414 h 245414"/>
                <a:gd name="connsiteX4" fmla="*/ 10293 w 1057284"/>
                <a:gd name="connsiteY4" fmla="*/ 847 h 245414"/>
                <a:gd name="connsiteX0" fmla="*/ 0 w 1067012"/>
                <a:gd name="connsiteY0" fmla="*/ 1085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10856 h 245414"/>
                <a:gd name="connsiteX0" fmla="*/ 0 w 1067012"/>
                <a:gd name="connsiteY0" fmla="*/ 3087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30876 h 245414"/>
                <a:gd name="connsiteX0" fmla="*/ 0 w 1070523"/>
                <a:gd name="connsiteY0" fmla="*/ 17494 h 245414"/>
                <a:gd name="connsiteX1" fmla="*/ 1070523 w 1070523"/>
                <a:gd name="connsiteY1" fmla="*/ 0 h 245414"/>
                <a:gd name="connsiteX2" fmla="*/ 1070523 w 1070523"/>
                <a:gd name="connsiteY2" fmla="*/ 234839 h 245414"/>
                <a:gd name="connsiteX3" fmla="*/ 13239 w 1070523"/>
                <a:gd name="connsiteY3" fmla="*/ 245414 h 245414"/>
                <a:gd name="connsiteX4" fmla="*/ 0 w 1070523"/>
                <a:gd name="connsiteY4" fmla="*/ 17494 h 24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523" h="245414">
                  <a:moveTo>
                    <a:pt x="0" y="17494"/>
                  </a:moveTo>
                  <a:lnTo>
                    <a:pt x="1070523" y="0"/>
                  </a:lnTo>
                  <a:lnTo>
                    <a:pt x="1070523" y="234839"/>
                  </a:lnTo>
                  <a:lnTo>
                    <a:pt x="13239" y="245414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4578616" y="3501366"/>
              <a:ext cx="592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 smtClean="0">
                  <a:solidFill>
                    <a:schemeClr val="accent1">
                      <a:lumMod val="50000"/>
                    </a:schemeClr>
                  </a:solidFill>
                </a:rPr>
                <a:t>***</a:t>
              </a:r>
              <a:endParaRPr lang="de-AT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49" name="Gruppieren 48"/>
            <p:cNvGrpSpPr/>
            <p:nvPr/>
          </p:nvGrpSpPr>
          <p:grpSpPr>
            <a:xfrm>
              <a:off x="6062561" y="236345"/>
              <a:ext cx="1895629" cy="5157869"/>
              <a:chOff x="177954" y="228971"/>
              <a:chExt cx="1895629" cy="5157869"/>
            </a:xfrm>
          </p:grpSpPr>
          <p:cxnSp>
            <p:nvCxnSpPr>
              <p:cNvPr id="60" name="Gerader Verbinder 59"/>
              <p:cNvCxnSpPr/>
              <p:nvPr/>
            </p:nvCxnSpPr>
            <p:spPr>
              <a:xfrm>
                <a:off x="769013" y="233085"/>
                <a:ext cx="0" cy="4572000"/>
              </a:xfrm>
              <a:prstGeom prst="line">
                <a:avLst/>
              </a:prstGeom>
              <a:ln w="9525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arallelogramm 60"/>
              <p:cNvSpPr/>
              <p:nvPr/>
            </p:nvSpPr>
            <p:spPr>
              <a:xfrm>
                <a:off x="188913" y="1430740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2" name="Parallelogramm 61"/>
              <p:cNvSpPr/>
              <p:nvPr/>
            </p:nvSpPr>
            <p:spPr>
              <a:xfrm>
                <a:off x="178523" y="228971"/>
                <a:ext cx="1886072" cy="287338"/>
              </a:xfrm>
              <a:prstGeom prst="parallelogram">
                <a:avLst>
                  <a:gd name="adj" fmla="val 20335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3" name="Parallelogramm 62"/>
              <p:cNvSpPr/>
              <p:nvPr/>
            </p:nvSpPr>
            <p:spPr>
              <a:xfrm>
                <a:off x="179417" y="4796881"/>
                <a:ext cx="1871662" cy="287338"/>
              </a:xfrm>
              <a:prstGeom prst="parallelogram">
                <a:avLst>
                  <a:gd name="adj" fmla="val 203350"/>
                </a:avLst>
              </a:prstGeom>
              <a:noFill/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4" name="Parallelogramm 63"/>
              <p:cNvSpPr/>
              <p:nvPr/>
            </p:nvSpPr>
            <p:spPr>
              <a:xfrm>
                <a:off x="188913" y="2525913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5" name="Parallelogramm 64"/>
              <p:cNvSpPr/>
              <p:nvPr/>
            </p:nvSpPr>
            <p:spPr>
              <a:xfrm>
                <a:off x="184612" y="3621087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6" name="Rechteck 65"/>
              <p:cNvSpPr/>
              <p:nvPr/>
            </p:nvSpPr>
            <p:spPr>
              <a:xfrm>
                <a:off x="177954" y="5097463"/>
                <a:ext cx="45719" cy="279728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7" name="Parallelogramm 34"/>
              <p:cNvSpPr/>
              <p:nvPr/>
            </p:nvSpPr>
            <p:spPr>
              <a:xfrm rot="5400000" flipV="1">
                <a:off x="102282" y="5214312"/>
                <a:ext cx="298195" cy="46862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8" name="Rechteck 67"/>
              <p:cNvSpPr/>
              <p:nvPr/>
            </p:nvSpPr>
            <p:spPr>
              <a:xfrm>
                <a:off x="1967906" y="4815077"/>
                <a:ext cx="45719" cy="293322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9" name="Parallelogramm 34"/>
              <p:cNvSpPr/>
              <p:nvPr/>
            </p:nvSpPr>
            <p:spPr>
              <a:xfrm rot="5400000" flipV="1">
                <a:off x="1896148" y="4931707"/>
                <a:ext cx="309152" cy="45719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1419212" y="5102049"/>
                <a:ext cx="56360" cy="269423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1" name="Parallelogramm 34"/>
              <p:cNvSpPr/>
              <p:nvPr/>
            </p:nvSpPr>
            <p:spPr>
              <a:xfrm rot="5400000" flipV="1">
                <a:off x="1352789" y="5207677"/>
                <a:ext cx="288366" cy="59478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  <a:gd name="connsiteX0" fmla="*/ 0 w 350776"/>
                  <a:gd name="connsiteY0" fmla="*/ 45720 h 45720"/>
                  <a:gd name="connsiteX1" fmla="*/ 19897 w 350776"/>
                  <a:gd name="connsiteY1" fmla="*/ 1 h 45720"/>
                  <a:gd name="connsiteX2" fmla="*/ 350776 w 350776"/>
                  <a:gd name="connsiteY2" fmla="*/ 0 h 45720"/>
                  <a:gd name="connsiteX3" fmla="*/ 329895 w 350776"/>
                  <a:gd name="connsiteY3" fmla="*/ 45717 h 45720"/>
                  <a:gd name="connsiteX4" fmla="*/ 0 w 350776"/>
                  <a:gd name="connsiteY4" fmla="*/ 45720 h 45720"/>
                  <a:gd name="connsiteX0" fmla="*/ 0 w 347627"/>
                  <a:gd name="connsiteY0" fmla="*/ 45720 h 45720"/>
                  <a:gd name="connsiteX1" fmla="*/ 19897 w 347627"/>
                  <a:gd name="connsiteY1" fmla="*/ 1 h 45720"/>
                  <a:gd name="connsiteX2" fmla="*/ 347627 w 347627"/>
                  <a:gd name="connsiteY2" fmla="*/ 0 h 45720"/>
                  <a:gd name="connsiteX3" fmla="*/ 329895 w 347627"/>
                  <a:gd name="connsiteY3" fmla="*/ 45717 h 45720"/>
                  <a:gd name="connsiteX4" fmla="*/ 0 w 347627"/>
                  <a:gd name="connsiteY4" fmla="*/ 45720 h 45720"/>
                  <a:gd name="connsiteX0" fmla="*/ 0 w 350814"/>
                  <a:gd name="connsiteY0" fmla="*/ 45720 h 45720"/>
                  <a:gd name="connsiteX1" fmla="*/ 19897 w 350814"/>
                  <a:gd name="connsiteY1" fmla="*/ 1 h 45720"/>
                  <a:gd name="connsiteX2" fmla="*/ 350814 w 350814"/>
                  <a:gd name="connsiteY2" fmla="*/ 0 h 45720"/>
                  <a:gd name="connsiteX3" fmla="*/ 329895 w 350814"/>
                  <a:gd name="connsiteY3" fmla="*/ 45717 h 45720"/>
                  <a:gd name="connsiteX4" fmla="*/ 0 w 350814"/>
                  <a:gd name="connsiteY4" fmla="*/ 4572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814" h="45720">
                    <a:moveTo>
                      <a:pt x="0" y="45720"/>
                    </a:moveTo>
                    <a:lnTo>
                      <a:pt x="19897" y="1"/>
                    </a:lnTo>
                    <a:lnTo>
                      <a:pt x="350814" y="0"/>
                    </a:lnTo>
                    <a:lnTo>
                      <a:pt x="329895" y="45717"/>
                    </a:lnTo>
                    <a:lnTo>
                      <a:pt x="0" y="45720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2" name="Parallelogramm 71"/>
              <p:cNvSpPr/>
              <p:nvPr/>
            </p:nvSpPr>
            <p:spPr>
              <a:xfrm rot="16200000" flipV="1">
                <a:off x="-656874" y="2377722"/>
                <a:ext cx="4860924" cy="578555"/>
              </a:xfrm>
              <a:prstGeom prst="parallelogram">
                <a:avLst>
                  <a:gd name="adj" fmla="val 4890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3" name="Rechteck 72"/>
              <p:cNvSpPr/>
              <p:nvPr/>
            </p:nvSpPr>
            <p:spPr>
              <a:xfrm>
                <a:off x="188913" y="527326"/>
                <a:ext cx="1295400" cy="4570137"/>
              </a:xfrm>
              <a:prstGeom prst="rect">
                <a:avLst/>
              </a:prstGeom>
              <a:noFill/>
              <a:ln w="635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50" name="Gerader Verbinder 49"/>
            <p:cNvCxnSpPr/>
            <p:nvPr/>
          </p:nvCxnSpPr>
          <p:spPr>
            <a:xfrm flipH="1">
              <a:off x="2742983" y="2873694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 flipV="1">
              <a:off x="1699817" y="3108533"/>
              <a:ext cx="1039921" cy="773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 flipH="1">
              <a:off x="1703062" y="287929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761" y="3726146"/>
              <a:ext cx="186768" cy="524728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5834" y="1992030"/>
              <a:ext cx="177875" cy="542518"/>
            </a:xfrm>
            <a:prstGeom prst="rect">
              <a:avLst/>
            </a:prstGeom>
          </p:spPr>
        </p:pic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5834" y="1349751"/>
              <a:ext cx="177873" cy="524728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5834" y="640986"/>
              <a:ext cx="177875" cy="542518"/>
            </a:xfrm>
            <a:prstGeom prst="rect">
              <a:avLst/>
            </a:prstGeom>
          </p:spPr>
        </p:pic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7007" y="1228058"/>
              <a:ext cx="184545" cy="542516"/>
            </a:xfrm>
            <a:prstGeom prst="rect">
              <a:avLst/>
            </a:prstGeom>
          </p:spPr>
        </p:pic>
        <p:pic>
          <p:nvPicPr>
            <p:cNvPr id="58" name="Grafik 5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0799" y="2610427"/>
              <a:ext cx="177049" cy="540000"/>
            </a:xfrm>
            <a:prstGeom prst="rect">
              <a:avLst/>
            </a:prstGeom>
          </p:spPr>
        </p:pic>
        <p:cxnSp>
          <p:nvCxnSpPr>
            <p:cNvPr id="59" name="Gerader Verbinder 58"/>
            <p:cNvCxnSpPr/>
            <p:nvPr/>
          </p:nvCxnSpPr>
          <p:spPr>
            <a:xfrm flipH="1">
              <a:off x="5121980" y="2283300"/>
              <a:ext cx="282" cy="91528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Grafik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23" y="2002655"/>
            <a:ext cx="615251" cy="93650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76" y="1610706"/>
            <a:ext cx="370093" cy="4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623" y="2948671"/>
            <a:ext cx="709287" cy="56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644" y="2377441"/>
            <a:ext cx="538401" cy="5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644" y="1782972"/>
            <a:ext cx="734701" cy="23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165" y="2021331"/>
            <a:ext cx="678495" cy="95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419" y="3668541"/>
            <a:ext cx="502657" cy="52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98" y="3308886"/>
            <a:ext cx="373746" cy="78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161" y="2868502"/>
            <a:ext cx="513120" cy="57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172" y="2980798"/>
            <a:ext cx="754664" cy="42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61" y="1528467"/>
            <a:ext cx="780400" cy="48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864" y="1369852"/>
            <a:ext cx="641339" cy="65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220" y="3407700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 descr="N:\H813\SCRATCH\Simon\LM Lagerung\verwendet\Bananas-icon-1-300px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370" y="3324965"/>
            <a:ext cx="640797" cy="44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184" y="5751088"/>
            <a:ext cx="873887" cy="43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 descr="N:\H813\SCRATCH\Simon\LM Lagerung\verwendet\ChocolatLait-300px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682" y="2251434"/>
            <a:ext cx="662373" cy="36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N:\H813\SCRATCH\Simon\LM Lagerung\verwendet\oliveoil-300px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624" y="5236964"/>
            <a:ext cx="575847" cy="965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5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1951" y="3661650"/>
            <a:ext cx="574867" cy="4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6" descr="N:\H813\SCRATCH\Simon\LM Lagerung\verwendet\käse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646" y="2172768"/>
            <a:ext cx="754480" cy="65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012" y="2948671"/>
            <a:ext cx="2010435" cy="336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Grafik 104"/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92" y="228702"/>
            <a:ext cx="1981031" cy="272847"/>
          </a:xfrm>
          <a:prstGeom prst="rect">
            <a:avLst/>
          </a:prstGeom>
        </p:spPr>
      </p:pic>
      <p:pic>
        <p:nvPicPr>
          <p:cNvPr id="109" name="Grafik 108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586" y="1831049"/>
            <a:ext cx="442257" cy="74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9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974344" y="1059246"/>
            <a:ext cx="6962870" cy="5522833"/>
            <a:chOff x="1418870" y="236345"/>
            <a:chExt cx="6539320" cy="5157869"/>
          </a:xfrm>
        </p:grpSpPr>
        <p:sp>
          <p:nvSpPr>
            <p:cNvPr id="5" name="Abgerundetes Rechteck 4"/>
            <p:cNvSpPr/>
            <p:nvPr/>
          </p:nvSpPr>
          <p:spPr>
            <a:xfrm>
              <a:off x="2942739" y="527326"/>
              <a:ext cx="2220686" cy="278912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3005392" y="609828"/>
              <a:ext cx="2088612" cy="2624116"/>
            </a:xfrm>
            <a:prstGeom prst="roundRect">
              <a:avLst>
                <a:gd name="adj" fmla="val 490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Parallelogramm 6"/>
            <p:cNvSpPr/>
            <p:nvPr/>
          </p:nvSpPr>
          <p:spPr>
            <a:xfrm rot="10390653">
              <a:off x="1418870" y="3423585"/>
              <a:ext cx="1578543" cy="1866454"/>
            </a:xfrm>
            <a:custGeom>
              <a:avLst/>
              <a:gdLst>
                <a:gd name="connsiteX0" fmla="*/ 0 w 1598918"/>
                <a:gd name="connsiteY0" fmla="*/ 1819566 h 1819566"/>
                <a:gd name="connsiteX1" fmla="*/ 213120 w 1598918"/>
                <a:gd name="connsiteY1" fmla="*/ 0 h 1819566"/>
                <a:gd name="connsiteX2" fmla="*/ 1598918 w 1598918"/>
                <a:gd name="connsiteY2" fmla="*/ 0 h 1819566"/>
                <a:gd name="connsiteX3" fmla="*/ 1385798 w 1598918"/>
                <a:gd name="connsiteY3" fmla="*/ 1819566 h 1819566"/>
                <a:gd name="connsiteX4" fmla="*/ 0 w 1598918"/>
                <a:gd name="connsiteY4" fmla="*/ 1819566 h 1819566"/>
                <a:gd name="connsiteX0" fmla="*/ 0 w 1598918"/>
                <a:gd name="connsiteY0" fmla="*/ 1819566 h 1880836"/>
                <a:gd name="connsiteX1" fmla="*/ 213120 w 1598918"/>
                <a:gd name="connsiteY1" fmla="*/ 0 h 1880836"/>
                <a:gd name="connsiteX2" fmla="*/ 1598918 w 1598918"/>
                <a:gd name="connsiteY2" fmla="*/ 0 h 1880836"/>
                <a:gd name="connsiteX3" fmla="*/ 1362452 w 1598918"/>
                <a:gd name="connsiteY3" fmla="*/ 1880836 h 1880836"/>
                <a:gd name="connsiteX4" fmla="*/ 0 w 1598918"/>
                <a:gd name="connsiteY4" fmla="*/ 1819566 h 1880836"/>
                <a:gd name="connsiteX0" fmla="*/ 0 w 1598918"/>
                <a:gd name="connsiteY0" fmla="*/ 1819566 h 1882726"/>
                <a:gd name="connsiteX1" fmla="*/ 213120 w 1598918"/>
                <a:gd name="connsiteY1" fmla="*/ 0 h 1882726"/>
                <a:gd name="connsiteX2" fmla="*/ 1598918 w 1598918"/>
                <a:gd name="connsiteY2" fmla="*/ 0 h 1882726"/>
                <a:gd name="connsiteX3" fmla="*/ 1378242 w 1598918"/>
                <a:gd name="connsiteY3" fmla="*/ 1882726 h 1882726"/>
                <a:gd name="connsiteX4" fmla="*/ 0 w 1598918"/>
                <a:gd name="connsiteY4" fmla="*/ 1819566 h 18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8918" h="1882726">
                  <a:moveTo>
                    <a:pt x="0" y="1819566"/>
                  </a:moveTo>
                  <a:lnTo>
                    <a:pt x="213120" y="0"/>
                  </a:lnTo>
                  <a:lnTo>
                    <a:pt x="1598918" y="0"/>
                  </a:lnTo>
                  <a:lnTo>
                    <a:pt x="1378242" y="1882726"/>
                  </a:lnTo>
                  <a:lnTo>
                    <a:pt x="0" y="1819566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2994377" y="3461935"/>
              <a:ext cx="2120227" cy="1693844"/>
            </a:xfrm>
            <a:prstGeom prst="roundRect">
              <a:avLst>
                <a:gd name="adj" fmla="val 223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" name="Trapezoid 9"/>
            <p:cNvSpPr/>
            <p:nvPr/>
          </p:nvSpPr>
          <p:spPr>
            <a:xfrm rot="5400000">
              <a:off x="696452" y="1229873"/>
              <a:ext cx="3023700" cy="1349330"/>
            </a:xfrm>
            <a:custGeom>
              <a:avLst/>
              <a:gdLst>
                <a:gd name="connsiteX0" fmla="*/ 0 w 2719352"/>
                <a:gd name="connsiteY0" fmla="*/ 1389050 h 1389050"/>
                <a:gd name="connsiteX1" fmla="*/ 168811 w 2719352"/>
                <a:gd name="connsiteY1" fmla="*/ 0 h 1389050"/>
                <a:gd name="connsiteX2" fmla="*/ 2550541 w 2719352"/>
                <a:gd name="connsiteY2" fmla="*/ 0 h 1389050"/>
                <a:gd name="connsiteX3" fmla="*/ 2719352 w 2719352"/>
                <a:gd name="connsiteY3" fmla="*/ 1389050 h 1389050"/>
                <a:gd name="connsiteX4" fmla="*/ 0 w 2719352"/>
                <a:gd name="connsiteY4" fmla="*/ 1389050 h 1389050"/>
                <a:gd name="connsiteX0" fmla="*/ 0 w 2639839"/>
                <a:gd name="connsiteY0" fmla="*/ 1389050 h 1389050"/>
                <a:gd name="connsiteX1" fmla="*/ 168811 w 2639839"/>
                <a:gd name="connsiteY1" fmla="*/ 0 h 1389050"/>
                <a:gd name="connsiteX2" fmla="*/ 2550541 w 2639839"/>
                <a:gd name="connsiteY2" fmla="*/ 0 h 1389050"/>
                <a:gd name="connsiteX3" fmla="*/ 2639839 w 2639839"/>
                <a:gd name="connsiteY3" fmla="*/ 1389050 h 1389050"/>
                <a:gd name="connsiteX4" fmla="*/ 0 w 2639839"/>
                <a:gd name="connsiteY4" fmla="*/ 1389050 h 1389050"/>
                <a:gd name="connsiteX0" fmla="*/ 0 w 2647795"/>
                <a:gd name="connsiteY0" fmla="*/ 1389050 h 1389050"/>
                <a:gd name="connsiteX1" fmla="*/ 168811 w 2647795"/>
                <a:gd name="connsiteY1" fmla="*/ 0 h 1389050"/>
                <a:gd name="connsiteX2" fmla="*/ 2550541 w 2647795"/>
                <a:gd name="connsiteY2" fmla="*/ 0 h 1389050"/>
                <a:gd name="connsiteX3" fmla="*/ 2647795 w 2647795"/>
                <a:gd name="connsiteY3" fmla="*/ 1389050 h 1389050"/>
                <a:gd name="connsiteX4" fmla="*/ 0 w 2647795"/>
                <a:gd name="connsiteY4" fmla="*/ 1389050 h 1389050"/>
                <a:gd name="connsiteX0" fmla="*/ 0 w 2592100"/>
                <a:gd name="connsiteY0" fmla="*/ 1381099 h 1389050"/>
                <a:gd name="connsiteX1" fmla="*/ 113116 w 2592100"/>
                <a:gd name="connsiteY1" fmla="*/ 0 h 1389050"/>
                <a:gd name="connsiteX2" fmla="*/ 2494846 w 2592100"/>
                <a:gd name="connsiteY2" fmla="*/ 0 h 1389050"/>
                <a:gd name="connsiteX3" fmla="*/ 2592100 w 2592100"/>
                <a:gd name="connsiteY3" fmla="*/ 1389050 h 1389050"/>
                <a:gd name="connsiteX4" fmla="*/ 0 w 2592100"/>
                <a:gd name="connsiteY4" fmla="*/ 1381099 h 1389050"/>
                <a:gd name="connsiteX0" fmla="*/ 0 w 2568234"/>
                <a:gd name="connsiteY0" fmla="*/ 1381099 h 1389050"/>
                <a:gd name="connsiteX1" fmla="*/ 113116 w 2568234"/>
                <a:gd name="connsiteY1" fmla="*/ 0 h 1389050"/>
                <a:gd name="connsiteX2" fmla="*/ 2494846 w 2568234"/>
                <a:gd name="connsiteY2" fmla="*/ 0 h 1389050"/>
                <a:gd name="connsiteX3" fmla="*/ 2568234 w 2568234"/>
                <a:gd name="connsiteY3" fmla="*/ 1389050 h 1389050"/>
                <a:gd name="connsiteX4" fmla="*/ 0 w 2568234"/>
                <a:gd name="connsiteY4" fmla="*/ 1381099 h 1389050"/>
                <a:gd name="connsiteX0" fmla="*/ 0 w 2573010"/>
                <a:gd name="connsiteY0" fmla="*/ 1381099 h 1389050"/>
                <a:gd name="connsiteX1" fmla="*/ 113116 w 2573010"/>
                <a:gd name="connsiteY1" fmla="*/ 0 h 1389050"/>
                <a:gd name="connsiteX2" fmla="*/ 2494846 w 2573010"/>
                <a:gd name="connsiteY2" fmla="*/ 0 h 1389050"/>
                <a:gd name="connsiteX3" fmla="*/ 2573010 w 2573010"/>
                <a:gd name="connsiteY3" fmla="*/ 1389050 h 1389050"/>
                <a:gd name="connsiteX4" fmla="*/ 0 w 2573010"/>
                <a:gd name="connsiteY4" fmla="*/ 1381099 h 1389050"/>
                <a:gd name="connsiteX0" fmla="*/ 0 w 2573010"/>
                <a:gd name="connsiteY0" fmla="*/ 1381099 h 1381099"/>
                <a:gd name="connsiteX1" fmla="*/ 113116 w 2573010"/>
                <a:gd name="connsiteY1" fmla="*/ 0 h 1381099"/>
                <a:gd name="connsiteX2" fmla="*/ 2494846 w 2573010"/>
                <a:gd name="connsiteY2" fmla="*/ 0 h 1381099"/>
                <a:gd name="connsiteX3" fmla="*/ 2573010 w 2573010"/>
                <a:gd name="connsiteY3" fmla="*/ 1380912 h 1381099"/>
                <a:gd name="connsiteX4" fmla="*/ 0 w 2573010"/>
                <a:gd name="connsiteY4" fmla="*/ 1381099 h 138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010" h="1381099">
                  <a:moveTo>
                    <a:pt x="0" y="1381099"/>
                  </a:moveTo>
                  <a:lnTo>
                    <a:pt x="113116" y="0"/>
                  </a:lnTo>
                  <a:lnTo>
                    <a:pt x="2494846" y="0"/>
                  </a:lnTo>
                  <a:lnTo>
                    <a:pt x="2573010" y="1380912"/>
                  </a:lnTo>
                  <a:lnTo>
                    <a:pt x="0" y="1381099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2942739" y="3390858"/>
              <a:ext cx="2220686" cy="1822493"/>
            </a:xfrm>
            <a:prstGeom prst="roundRect">
              <a:avLst>
                <a:gd name="adj" fmla="val 0"/>
              </a:avLst>
            </a:prstGeom>
            <a:noFill/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1" name="Gerader Verbinder 10"/>
            <p:cNvCxnSpPr/>
            <p:nvPr/>
          </p:nvCxnSpPr>
          <p:spPr>
            <a:xfrm>
              <a:off x="2899798" y="3330822"/>
              <a:ext cx="2428" cy="8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bgerundetes Rechteck 11"/>
            <p:cNvSpPr/>
            <p:nvPr/>
          </p:nvSpPr>
          <p:spPr>
            <a:xfrm flipV="1">
              <a:off x="2899797" y="3337753"/>
              <a:ext cx="2263628" cy="51616"/>
            </a:xfrm>
            <a:prstGeom prst="roundRect">
              <a:avLst>
                <a:gd name="adj" fmla="val 0"/>
              </a:avLst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3" name="Parallelogramm 12"/>
            <p:cNvSpPr/>
            <p:nvPr/>
          </p:nvSpPr>
          <p:spPr>
            <a:xfrm>
              <a:off x="2937896" y="238653"/>
              <a:ext cx="2783454" cy="266472"/>
            </a:xfrm>
            <a:prstGeom prst="parallelogram">
              <a:avLst>
                <a:gd name="adj" fmla="val 21325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4" name="Gerader Verbinder 13"/>
            <p:cNvCxnSpPr/>
            <p:nvPr/>
          </p:nvCxnSpPr>
          <p:spPr>
            <a:xfrm>
              <a:off x="3500438" y="608340"/>
              <a:ext cx="0" cy="2404826"/>
            </a:xfrm>
            <a:prstGeom prst="line">
              <a:avLst/>
            </a:prstGeom>
            <a:ln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arallelogramm 43"/>
            <p:cNvSpPr/>
            <p:nvPr/>
          </p:nvSpPr>
          <p:spPr>
            <a:xfrm>
              <a:off x="3005693" y="957145"/>
              <a:ext cx="2086260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2656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496392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260" h="237099">
                  <a:moveTo>
                    <a:pt x="0" y="237099"/>
                  </a:moveTo>
                  <a:lnTo>
                    <a:pt x="496392" y="0"/>
                  </a:lnTo>
                  <a:lnTo>
                    <a:pt x="2086260" y="0"/>
                  </a:lnTo>
                  <a:cubicBezTo>
                    <a:pt x="2085059" y="79033"/>
                    <a:pt x="2086935" y="158066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6" name="Parallelogramm 44"/>
            <p:cNvSpPr/>
            <p:nvPr/>
          </p:nvSpPr>
          <p:spPr>
            <a:xfrm>
              <a:off x="3005691" y="1663967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9470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3313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3313" y="0"/>
                  </a:lnTo>
                  <a:lnTo>
                    <a:pt x="2086441" y="3078"/>
                  </a:lnTo>
                  <a:cubicBezTo>
                    <a:pt x="2085179" y="81085"/>
                    <a:pt x="2086997" y="159092"/>
                    <a:pt x="2085735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Parallelogramm 16"/>
            <p:cNvSpPr/>
            <p:nvPr/>
          </p:nvSpPr>
          <p:spPr>
            <a:xfrm>
              <a:off x="4083926" y="2363154"/>
              <a:ext cx="1425334" cy="219541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Ecken des Rechtecks auf der gleichen Seite schneiden 17"/>
            <p:cNvSpPr/>
            <p:nvPr/>
          </p:nvSpPr>
          <p:spPr>
            <a:xfrm rot="10800000">
              <a:off x="3046081" y="2581835"/>
              <a:ext cx="956522" cy="607454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9" name="Ecken des Rechtecks auf der gleichen Seite schneiden 18"/>
            <p:cNvSpPr/>
            <p:nvPr/>
          </p:nvSpPr>
          <p:spPr>
            <a:xfrm rot="10800000">
              <a:off x="4083925" y="2581836"/>
              <a:ext cx="956522" cy="607452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0" name="Parallelogramm 19"/>
            <p:cNvSpPr/>
            <p:nvPr/>
          </p:nvSpPr>
          <p:spPr>
            <a:xfrm>
              <a:off x="3047342" y="2360613"/>
              <a:ext cx="1424985" cy="222815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21" name="Gerader Verbinder 20"/>
            <p:cNvCxnSpPr/>
            <p:nvPr/>
          </p:nvCxnSpPr>
          <p:spPr>
            <a:xfrm flipV="1">
              <a:off x="3930977" y="3122670"/>
              <a:ext cx="149422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V="1">
              <a:off x="4007451" y="3081338"/>
              <a:ext cx="72948" cy="3309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V="1">
              <a:off x="4976885" y="3122670"/>
              <a:ext cx="115068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flipV="1">
              <a:off x="5037693" y="3081338"/>
              <a:ext cx="76907" cy="35538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arallelogramm 45"/>
            <p:cNvSpPr/>
            <p:nvPr/>
          </p:nvSpPr>
          <p:spPr>
            <a:xfrm>
              <a:off x="3005691" y="2311920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3363"/>
                <a:gd name="connsiteY0" fmla="*/ 237099 h 237099"/>
                <a:gd name="connsiteX1" fmla="*/ 505628 w 2083363"/>
                <a:gd name="connsiteY1" fmla="*/ 0 h 237099"/>
                <a:gd name="connsiteX2" fmla="*/ 2083363 w 2083363"/>
                <a:gd name="connsiteY2" fmla="*/ 6157 h 237099"/>
                <a:gd name="connsiteX3" fmla="*/ 2082656 w 2083363"/>
                <a:gd name="connsiteY3" fmla="*/ 237099 h 237099"/>
                <a:gd name="connsiteX4" fmla="*/ 0 w 2083363"/>
                <a:gd name="connsiteY4" fmla="*/ 237099 h 237099"/>
                <a:gd name="connsiteX0" fmla="*/ 0 w 2092599"/>
                <a:gd name="connsiteY0" fmla="*/ 237099 h 237099"/>
                <a:gd name="connsiteX1" fmla="*/ 505628 w 2092599"/>
                <a:gd name="connsiteY1" fmla="*/ 0 h 237099"/>
                <a:gd name="connsiteX2" fmla="*/ 2092599 w 2092599"/>
                <a:gd name="connsiteY2" fmla="*/ 6157 h 237099"/>
                <a:gd name="connsiteX3" fmla="*/ 2082656 w 2092599"/>
                <a:gd name="connsiteY3" fmla="*/ 237099 h 237099"/>
                <a:gd name="connsiteX4" fmla="*/ 0 w 2092599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6391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6391" y="0"/>
                  </a:lnTo>
                  <a:lnTo>
                    <a:pt x="2086441" y="6157"/>
                  </a:lnTo>
                  <a:cubicBezTo>
                    <a:pt x="2086205" y="83138"/>
                    <a:pt x="2085970" y="160118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6" name="Parallelogramm 40"/>
            <p:cNvSpPr/>
            <p:nvPr/>
          </p:nvSpPr>
          <p:spPr>
            <a:xfrm rot="5400000">
              <a:off x="2955670" y="2460373"/>
              <a:ext cx="4987401" cy="543960"/>
            </a:xfrm>
            <a:custGeom>
              <a:avLst/>
              <a:gdLst>
                <a:gd name="connsiteX0" fmla="*/ 0 w 4733396"/>
                <a:gd name="connsiteY0" fmla="*/ 547135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0 w 4733396"/>
                <a:gd name="connsiteY4" fmla="*/ 547135 h 547135"/>
                <a:gd name="connsiteX0" fmla="*/ 257177 w 4733396"/>
                <a:gd name="connsiteY0" fmla="*/ 543960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257177 w 4733396"/>
                <a:gd name="connsiteY4" fmla="*/ 543960 h 547135"/>
                <a:gd name="connsiteX0" fmla="*/ 257177 w 4996924"/>
                <a:gd name="connsiteY0" fmla="*/ 543960 h 550310"/>
                <a:gd name="connsiteX1" fmla="*/ 0 w 4996924"/>
                <a:gd name="connsiteY1" fmla="*/ 0 h 550310"/>
                <a:gd name="connsiteX2" fmla="*/ 4733396 w 4996924"/>
                <a:gd name="connsiteY2" fmla="*/ 0 h 550310"/>
                <a:gd name="connsiteX3" fmla="*/ 4996924 w 4996924"/>
                <a:gd name="connsiteY3" fmla="*/ 550310 h 550310"/>
                <a:gd name="connsiteX4" fmla="*/ 257177 w 4996924"/>
                <a:gd name="connsiteY4" fmla="*/ 543960 h 550310"/>
                <a:gd name="connsiteX0" fmla="*/ 257177 w 4993749"/>
                <a:gd name="connsiteY0" fmla="*/ 543960 h 550310"/>
                <a:gd name="connsiteX1" fmla="*/ 0 w 4993749"/>
                <a:gd name="connsiteY1" fmla="*/ 0 h 550310"/>
                <a:gd name="connsiteX2" fmla="*/ 4733396 w 4993749"/>
                <a:gd name="connsiteY2" fmla="*/ 0 h 550310"/>
                <a:gd name="connsiteX3" fmla="*/ 4993749 w 4993749"/>
                <a:gd name="connsiteY3" fmla="*/ 550310 h 550310"/>
                <a:gd name="connsiteX4" fmla="*/ 257177 w 4993749"/>
                <a:gd name="connsiteY4" fmla="*/ 543960 h 550310"/>
                <a:gd name="connsiteX0" fmla="*/ 257177 w 4987402"/>
                <a:gd name="connsiteY0" fmla="*/ 543960 h 550310"/>
                <a:gd name="connsiteX1" fmla="*/ 0 w 4987402"/>
                <a:gd name="connsiteY1" fmla="*/ 0 h 550310"/>
                <a:gd name="connsiteX2" fmla="*/ 4733396 w 4987402"/>
                <a:gd name="connsiteY2" fmla="*/ 0 h 550310"/>
                <a:gd name="connsiteX3" fmla="*/ 4987402 w 4987402"/>
                <a:gd name="connsiteY3" fmla="*/ 550310 h 550310"/>
                <a:gd name="connsiteX4" fmla="*/ 257177 w 4987402"/>
                <a:gd name="connsiteY4" fmla="*/ 543960 h 550310"/>
                <a:gd name="connsiteX0" fmla="*/ 257177 w 4993768"/>
                <a:gd name="connsiteY0" fmla="*/ 543960 h 550310"/>
                <a:gd name="connsiteX1" fmla="*/ 0 w 4993768"/>
                <a:gd name="connsiteY1" fmla="*/ 0 h 550310"/>
                <a:gd name="connsiteX2" fmla="*/ 4733396 w 4993768"/>
                <a:gd name="connsiteY2" fmla="*/ 0 h 550310"/>
                <a:gd name="connsiteX3" fmla="*/ 4993768 w 4993768"/>
                <a:gd name="connsiteY3" fmla="*/ 550310 h 550310"/>
                <a:gd name="connsiteX4" fmla="*/ 257177 w 4993768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47135"/>
                <a:gd name="connsiteX1" fmla="*/ 0 w 5000134"/>
                <a:gd name="connsiteY1" fmla="*/ 0 h 547135"/>
                <a:gd name="connsiteX2" fmla="*/ 4733396 w 5000134"/>
                <a:gd name="connsiteY2" fmla="*/ 0 h 547135"/>
                <a:gd name="connsiteX3" fmla="*/ 5000134 w 5000134"/>
                <a:gd name="connsiteY3" fmla="*/ 547135 h 547135"/>
                <a:gd name="connsiteX4" fmla="*/ 257177 w 5000134"/>
                <a:gd name="connsiteY4" fmla="*/ 543960 h 547135"/>
                <a:gd name="connsiteX0" fmla="*/ 257177 w 5000137"/>
                <a:gd name="connsiteY0" fmla="*/ 543960 h 543960"/>
                <a:gd name="connsiteX1" fmla="*/ 0 w 5000137"/>
                <a:gd name="connsiteY1" fmla="*/ 0 h 543960"/>
                <a:gd name="connsiteX2" fmla="*/ 4733396 w 5000137"/>
                <a:gd name="connsiteY2" fmla="*/ 0 h 543960"/>
                <a:gd name="connsiteX3" fmla="*/ 5000137 w 5000137"/>
                <a:gd name="connsiteY3" fmla="*/ 540785 h 543960"/>
                <a:gd name="connsiteX4" fmla="*/ 257177 w 5000137"/>
                <a:gd name="connsiteY4" fmla="*/ 543960 h 54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137" h="543960">
                  <a:moveTo>
                    <a:pt x="257177" y="543960"/>
                  </a:moveTo>
                  <a:lnTo>
                    <a:pt x="0" y="0"/>
                  </a:lnTo>
                  <a:lnTo>
                    <a:pt x="4733396" y="0"/>
                  </a:lnTo>
                  <a:lnTo>
                    <a:pt x="5000137" y="540785"/>
                  </a:lnTo>
                  <a:lnTo>
                    <a:pt x="257177" y="5439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7" name="Ecken des Rechtecks auf der gleichen Seite schneiden 26"/>
            <p:cNvSpPr/>
            <p:nvPr/>
          </p:nvSpPr>
          <p:spPr>
            <a:xfrm rot="10800000">
              <a:off x="2994373" y="3536241"/>
              <a:ext cx="2120230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8" name="Ecken des Rechtecks auf der gleichen Seite schneiden 27"/>
            <p:cNvSpPr/>
            <p:nvPr/>
          </p:nvSpPr>
          <p:spPr>
            <a:xfrm rot="10800000">
              <a:off x="2994374" y="3954690"/>
              <a:ext cx="2120228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9" name="Ecken des Rechtecks auf der gleichen Seite schneiden 28"/>
            <p:cNvSpPr/>
            <p:nvPr/>
          </p:nvSpPr>
          <p:spPr>
            <a:xfrm rot="10800000">
              <a:off x="2994375" y="4371937"/>
              <a:ext cx="2120226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0" name="Ecken des Rechtecks auf der gleichen Seite schneiden 29"/>
            <p:cNvSpPr/>
            <p:nvPr/>
          </p:nvSpPr>
          <p:spPr>
            <a:xfrm rot="10800000">
              <a:off x="2994377" y="4787106"/>
              <a:ext cx="2120223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31" name="Gerader Verbinder 30"/>
            <p:cNvCxnSpPr/>
            <p:nvPr/>
          </p:nvCxnSpPr>
          <p:spPr>
            <a:xfrm flipV="1">
              <a:off x="3005391" y="3903506"/>
              <a:ext cx="78210" cy="4790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V="1">
              <a:off x="3005392" y="3461935"/>
              <a:ext cx="148927" cy="708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 flipV="1">
              <a:off x="2997201" y="4322774"/>
              <a:ext cx="71438" cy="421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 flipV="1">
              <a:off x="3000607" y="4729536"/>
              <a:ext cx="82995" cy="56707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uppieren 34"/>
            <p:cNvGrpSpPr/>
            <p:nvPr/>
          </p:nvGrpSpPr>
          <p:grpSpPr>
            <a:xfrm>
              <a:off x="3884485" y="3666851"/>
              <a:ext cx="236236" cy="73633"/>
              <a:chOff x="2208140" y="6286500"/>
              <a:chExt cx="236236" cy="126253"/>
            </a:xfrm>
          </p:grpSpPr>
          <p:cxnSp>
            <p:nvCxnSpPr>
              <p:cNvPr id="83" name="Gerader Verbinder 82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84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ieren 35"/>
            <p:cNvGrpSpPr/>
            <p:nvPr/>
          </p:nvGrpSpPr>
          <p:grpSpPr>
            <a:xfrm>
              <a:off x="3878343" y="4109567"/>
              <a:ext cx="236236" cy="73633"/>
              <a:chOff x="2208140" y="6286500"/>
              <a:chExt cx="236236" cy="126253"/>
            </a:xfrm>
          </p:grpSpPr>
          <p:cxnSp>
            <p:nvCxnSpPr>
              <p:cNvPr id="80" name="Gerader Verbinder 79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80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81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ieren 36"/>
            <p:cNvGrpSpPr/>
            <p:nvPr/>
          </p:nvGrpSpPr>
          <p:grpSpPr>
            <a:xfrm>
              <a:off x="3884485" y="4515652"/>
              <a:ext cx="236236" cy="73633"/>
              <a:chOff x="2208140" y="6286500"/>
              <a:chExt cx="236236" cy="126253"/>
            </a:xfrm>
          </p:grpSpPr>
          <p:cxnSp>
            <p:nvCxnSpPr>
              <p:cNvPr id="77" name="Gerader Verbinder 76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ieren 37"/>
            <p:cNvGrpSpPr/>
            <p:nvPr/>
          </p:nvGrpSpPr>
          <p:grpSpPr>
            <a:xfrm>
              <a:off x="3878343" y="4919101"/>
              <a:ext cx="236236" cy="73633"/>
              <a:chOff x="2208140" y="6286500"/>
              <a:chExt cx="236236" cy="126253"/>
            </a:xfrm>
          </p:grpSpPr>
          <p:cxnSp>
            <p:nvCxnSpPr>
              <p:cNvPr id="74" name="Gerader Verbinder 73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hteck 50"/>
            <p:cNvSpPr/>
            <p:nvPr/>
          </p:nvSpPr>
          <p:spPr>
            <a:xfrm>
              <a:off x="1706308" y="898094"/>
              <a:ext cx="1046991" cy="264022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0 h 264022"/>
                <a:gd name="connsiteX1" fmla="*/ 1046991 w 1046991"/>
                <a:gd name="connsiteY1" fmla="*/ 38911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64022">
                  <a:moveTo>
                    <a:pt x="0" y="0"/>
                  </a:moveTo>
                  <a:lnTo>
                    <a:pt x="1046991" y="38911"/>
                  </a:lnTo>
                  <a:lnTo>
                    <a:pt x="1046991" y="264022"/>
                  </a:lnTo>
                  <a:lnTo>
                    <a:pt x="9728" y="244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0" name="Gerader Verbinder 39"/>
            <p:cNvCxnSpPr>
              <a:stCxn id="39" idx="0"/>
            </p:cNvCxnSpPr>
            <p:nvPr/>
          </p:nvCxnSpPr>
          <p:spPr>
            <a:xfrm>
              <a:off x="1706308" y="898094"/>
              <a:ext cx="0" cy="259654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 flipH="1">
              <a:off x="2746229" y="94113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>
              <a:off x="1706308" y="1157748"/>
              <a:ext cx="1039921" cy="1815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50"/>
            <p:cNvSpPr/>
            <p:nvPr/>
          </p:nvSpPr>
          <p:spPr>
            <a:xfrm>
              <a:off x="1712068" y="1824483"/>
              <a:ext cx="1017352" cy="241433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0 w 1046991"/>
                <a:gd name="connsiteY0" fmla="*/ 0 h 244933"/>
                <a:gd name="connsiteX1" fmla="*/ 1046991 w 1046991"/>
                <a:gd name="connsiteY1" fmla="*/ 10094 h 244933"/>
                <a:gd name="connsiteX2" fmla="*/ 1046991 w 1046991"/>
                <a:gd name="connsiteY2" fmla="*/ 244933 h 244933"/>
                <a:gd name="connsiteX3" fmla="*/ 9728 w 1046991"/>
                <a:gd name="connsiteY3" fmla="*/ 225478 h 244933"/>
                <a:gd name="connsiteX4" fmla="*/ 0 w 1046991"/>
                <a:gd name="connsiteY4" fmla="*/ 0 h 244933"/>
                <a:gd name="connsiteX0" fmla="*/ 0 w 1046991"/>
                <a:gd name="connsiteY0" fmla="*/ 0 h 255466"/>
                <a:gd name="connsiteX1" fmla="*/ 1046991 w 1046991"/>
                <a:gd name="connsiteY1" fmla="*/ 20627 h 255466"/>
                <a:gd name="connsiteX2" fmla="*/ 1046991 w 1046991"/>
                <a:gd name="connsiteY2" fmla="*/ 255466 h 255466"/>
                <a:gd name="connsiteX3" fmla="*/ 9728 w 1046991"/>
                <a:gd name="connsiteY3" fmla="*/ 236011 h 255466"/>
                <a:gd name="connsiteX4" fmla="*/ 0 w 1046991"/>
                <a:gd name="connsiteY4" fmla="*/ 0 h 255466"/>
                <a:gd name="connsiteX0" fmla="*/ 0 w 1046991"/>
                <a:gd name="connsiteY0" fmla="*/ 0 h 248444"/>
                <a:gd name="connsiteX1" fmla="*/ 1046991 w 1046991"/>
                <a:gd name="connsiteY1" fmla="*/ 13605 h 248444"/>
                <a:gd name="connsiteX2" fmla="*/ 1046991 w 1046991"/>
                <a:gd name="connsiteY2" fmla="*/ 248444 h 248444"/>
                <a:gd name="connsiteX3" fmla="*/ 9728 w 1046991"/>
                <a:gd name="connsiteY3" fmla="*/ 228989 h 248444"/>
                <a:gd name="connsiteX4" fmla="*/ 0 w 1046991"/>
                <a:gd name="connsiteY4" fmla="*/ 0 h 24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48444">
                  <a:moveTo>
                    <a:pt x="0" y="0"/>
                  </a:moveTo>
                  <a:lnTo>
                    <a:pt x="1046991" y="13605"/>
                  </a:lnTo>
                  <a:lnTo>
                    <a:pt x="1046991" y="248444"/>
                  </a:lnTo>
                  <a:lnTo>
                    <a:pt x="9728" y="228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4" name="Gerader Verbinder 43"/>
            <p:cNvCxnSpPr/>
            <p:nvPr/>
          </p:nvCxnSpPr>
          <p:spPr>
            <a:xfrm flipH="1">
              <a:off x="1699817" y="182546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 flipH="1">
              <a:off x="2739738" y="183932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1700109" y="2060306"/>
              <a:ext cx="1039943" cy="1296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eck 50"/>
            <p:cNvSpPr/>
            <p:nvPr/>
          </p:nvSpPr>
          <p:spPr>
            <a:xfrm>
              <a:off x="1706009" y="2858243"/>
              <a:ext cx="1040219" cy="250290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10293 w 1057284"/>
                <a:gd name="connsiteY0" fmla="*/ 847 h 245414"/>
                <a:gd name="connsiteX1" fmla="*/ 1057284 w 1057284"/>
                <a:gd name="connsiteY1" fmla="*/ 0 h 245414"/>
                <a:gd name="connsiteX2" fmla="*/ 1057284 w 1057284"/>
                <a:gd name="connsiteY2" fmla="*/ 234839 h 245414"/>
                <a:gd name="connsiteX3" fmla="*/ 0 w 1057284"/>
                <a:gd name="connsiteY3" fmla="*/ 245414 h 245414"/>
                <a:gd name="connsiteX4" fmla="*/ 10293 w 1057284"/>
                <a:gd name="connsiteY4" fmla="*/ 847 h 245414"/>
                <a:gd name="connsiteX0" fmla="*/ 0 w 1067012"/>
                <a:gd name="connsiteY0" fmla="*/ 1085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10856 h 245414"/>
                <a:gd name="connsiteX0" fmla="*/ 0 w 1067012"/>
                <a:gd name="connsiteY0" fmla="*/ 3087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30876 h 245414"/>
                <a:gd name="connsiteX0" fmla="*/ 0 w 1070523"/>
                <a:gd name="connsiteY0" fmla="*/ 17494 h 245414"/>
                <a:gd name="connsiteX1" fmla="*/ 1070523 w 1070523"/>
                <a:gd name="connsiteY1" fmla="*/ 0 h 245414"/>
                <a:gd name="connsiteX2" fmla="*/ 1070523 w 1070523"/>
                <a:gd name="connsiteY2" fmla="*/ 234839 h 245414"/>
                <a:gd name="connsiteX3" fmla="*/ 13239 w 1070523"/>
                <a:gd name="connsiteY3" fmla="*/ 245414 h 245414"/>
                <a:gd name="connsiteX4" fmla="*/ 0 w 1070523"/>
                <a:gd name="connsiteY4" fmla="*/ 17494 h 24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523" h="245414">
                  <a:moveTo>
                    <a:pt x="0" y="17494"/>
                  </a:moveTo>
                  <a:lnTo>
                    <a:pt x="1070523" y="0"/>
                  </a:lnTo>
                  <a:lnTo>
                    <a:pt x="1070523" y="234839"/>
                  </a:lnTo>
                  <a:lnTo>
                    <a:pt x="13239" y="245414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4578616" y="3501366"/>
              <a:ext cx="592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 smtClean="0">
                  <a:solidFill>
                    <a:schemeClr val="accent1">
                      <a:lumMod val="50000"/>
                    </a:schemeClr>
                  </a:solidFill>
                </a:rPr>
                <a:t>***</a:t>
              </a:r>
              <a:endParaRPr lang="de-AT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49" name="Gruppieren 48"/>
            <p:cNvGrpSpPr/>
            <p:nvPr/>
          </p:nvGrpSpPr>
          <p:grpSpPr>
            <a:xfrm>
              <a:off x="6062561" y="236345"/>
              <a:ext cx="1895629" cy="5157869"/>
              <a:chOff x="177954" y="228971"/>
              <a:chExt cx="1895629" cy="5157869"/>
            </a:xfrm>
          </p:grpSpPr>
          <p:cxnSp>
            <p:nvCxnSpPr>
              <p:cNvPr id="60" name="Gerader Verbinder 59"/>
              <p:cNvCxnSpPr/>
              <p:nvPr/>
            </p:nvCxnSpPr>
            <p:spPr>
              <a:xfrm>
                <a:off x="769013" y="233085"/>
                <a:ext cx="0" cy="4572000"/>
              </a:xfrm>
              <a:prstGeom prst="line">
                <a:avLst/>
              </a:prstGeom>
              <a:ln w="9525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arallelogramm 60"/>
              <p:cNvSpPr/>
              <p:nvPr/>
            </p:nvSpPr>
            <p:spPr>
              <a:xfrm>
                <a:off x="188913" y="1430740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2" name="Parallelogramm 61"/>
              <p:cNvSpPr/>
              <p:nvPr/>
            </p:nvSpPr>
            <p:spPr>
              <a:xfrm>
                <a:off x="178523" y="228971"/>
                <a:ext cx="1886072" cy="287338"/>
              </a:xfrm>
              <a:prstGeom prst="parallelogram">
                <a:avLst>
                  <a:gd name="adj" fmla="val 20335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3" name="Parallelogramm 62"/>
              <p:cNvSpPr/>
              <p:nvPr/>
            </p:nvSpPr>
            <p:spPr>
              <a:xfrm>
                <a:off x="179417" y="4796881"/>
                <a:ext cx="1871662" cy="287338"/>
              </a:xfrm>
              <a:prstGeom prst="parallelogram">
                <a:avLst>
                  <a:gd name="adj" fmla="val 203350"/>
                </a:avLst>
              </a:prstGeom>
              <a:noFill/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4" name="Parallelogramm 63"/>
              <p:cNvSpPr/>
              <p:nvPr/>
            </p:nvSpPr>
            <p:spPr>
              <a:xfrm>
                <a:off x="188913" y="2525913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5" name="Parallelogramm 64"/>
              <p:cNvSpPr/>
              <p:nvPr/>
            </p:nvSpPr>
            <p:spPr>
              <a:xfrm>
                <a:off x="184612" y="3621087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6" name="Rechteck 65"/>
              <p:cNvSpPr/>
              <p:nvPr/>
            </p:nvSpPr>
            <p:spPr>
              <a:xfrm>
                <a:off x="177954" y="5097463"/>
                <a:ext cx="45719" cy="279728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7" name="Parallelogramm 34"/>
              <p:cNvSpPr/>
              <p:nvPr/>
            </p:nvSpPr>
            <p:spPr>
              <a:xfrm rot="5400000" flipV="1">
                <a:off x="102282" y="5214312"/>
                <a:ext cx="298195" cy="46862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8" name="Rechteck 67"/>
              <p:cNvSpPr/>
              <p:nvPr/>
            </p:nvSpPr>
            <p:spPr>
              <a:xfrm>
                <a:off x="1967906" y="4815077"/>
                <a:ext cx="45719" cy="293322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9" name="Parallelogramm 34"/>
              <p:cNvSpPr/>
              <p:nvPr/>
            </p:nvSpPr>
            <p:spPr>
              <a:xfrm rot="5400000" flipV="1">
                <a:off x="1896148" y="4931707"/>
                <a:ext cx="309152" cy="45719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1419212" y="5102049"/>
                <a:ext cx="56360" cy="269423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1" name="Parallelogramm 34"/>
              <p:cNvSpPr/>
              <p:nvPr/>
            </p:nvSpPr>
            <p:spPr>
              <a:xfrm rot="5400000" flipV="1">
                <a:off x="1352789" y="5207677"/>
                <a:ext cx="288366" cy="59478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  <a:gd name="connsiteX0" fmla="*/ 0 w 350776"/>
                  <a:gd name="connsiteY0" fmla="*/ 45720 h 45720"/>
                  <a:gd name="connsiteX1" fmla="*/ 19897 w 350776"/>
                  <a:gd name="connsiteY1" fmla="*/ 1 h 45720"/>
                  <a:gd name="connsiteX2" fmla="*/ 350776 w 350776"/>
                  <a:gd name="connsiteY2" fmla="*/ 0 h 45720"/>
                  <a:gd name="connsiteX3" fmla="*/ 329895 w 350776"/>
                  <a:gd name="connsiteY3" fmla="*/ 45717 h 45720"/>
                  <a:gd name="connsiteX4" fmla="*/ 0 w 350776"/>
                  <a:gd name="connsiteY4" fmla="*/ 45720 h 45720"/>
                  <a:gd name="connsiteX0" fmla="*/ 0 w 347627"/>
                  <a:gd name="connsiteY0" fmla="*/ 45720 h 45720"/>
                  <a:gd name="connsiteX1" fmla="*/ 19897 w 347627"/>
                  <a:gd name="connsiteY1" fmla="*/ 1 h 45720"/>
                  <a:gd name="connsiteX2" fmla="*/ 347627 w 347627"/>
                  <a:gd name="connsiteY2" fmla="*/ 0 h 45720"/>
                  <a:gd name="connsiteX3" fmla="*/ 329895 w 347627"/>
                  <a:gd name="connsiteY3" fmla="*/ 45717 h 45720"/>
                  <a:gd name="connsiteX4" fmla="*/ 0 w 347627"/>
                  <a:gd name="connsiteY4" fmla="*/ 45720 h 45720"/>
                  <a:gd name="connsiteX0" fmla="*/ 0 w 350814"/>
                  <a:gd name="connsiteY0" fmla="*/ 45720 h 45720"/>
                  <a:gd name="connsiteX1" fmla="*/ 19897 w 350814"/>
                  <a:gd name="connsiteY1" fmla="*/ 1 h 45720"/>
                  <a:gd name="connsiteX2" fmla="*/ 350814 w 350814"/>
                  <a:gd name="connsiteY2" fmla="*/ 0 h 45720"/>
                  <a:gd name="connsiteX3" fmla="*/ 329895 w 350814"/>
                  <a:gd name="connsiteY3" fmla="*/ 45717 h 45720"/>
                  <a:gd name="connsiteX4" fmla="*/ 0 w 350814"/>
                  <a:gd name="connsiteY4" fmla="*/ 4572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814" h="45720">
                    <a:moveTo>
                      <a:pt x="0" y="45720"/>
                    </a:moveTo>
                    <a:lnTo>
                      <a:pt x="19897" y="1"/>
                    </a:lnTo>
                    <a:lnTo>
                      <a:pt x="350814" y="0"/>
                    </a:lnTo>
                    <a:lnTo>
                      <a:pt x="329895" y="45717"/>
                    </a:lnTo>
                    <a:lnTo>
                      <a:pt x="0" y="45720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2" name="Parallelogramm 71"/>
              <p:cNvSpPr/>
              <p:nvPr/>
            </p:nvSpPr>
            <p:spPr>
              <a:xfrm rot="16200000" flipV="1">
                <a:off x="-656874" y="2377722"/>
                <a:ext cx="4860924" cy="578555"/>
              </a:xfrm>
              <a:prstGeom prst="parallelogram">
                <a:avLst>
                  <a:gd name="adj" fmla="val 4890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3" name="Rechteck 72"/>
              <p:cNvSpPr/>
              <p:nvPr/>
            </p:nvSpPr>
            <p:spPr>
              <a:xfrm>
                <a:off x="188913" y="527326"/>
                <a:ext cx="1295400" cy="4570137"/>
              </a:xfrm>
              <a:prstGeom prst="rect">
                <a:avLst/>
              </a:prstGeom>
              <a:noFill/>
              <a:ln w="635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50" name="Gerader Verbinder 49"/>
            <p:cNvCxnSpPr/>
            <p:nvPr/>
          </p:nvCxnSpPr>
          <p:spPr>
            <a:xfrm flipH="1">
              <a:off x="2742983" y="2873694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 flipV="1">
              <a:off x="1699817" y="3108533"/>
              <a:ext cx="1039921" cy="773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 flipH="1">
              <a:off x="1703062" y="287929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761" y="3726146"/>
              <a:ext cx="186768" cy="524728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5834" y="1992030"/>
              <a:ext cx="177875" cy="542518"/>
            </a:xfrm>
            <a:prstGeom prst="rect">
              <a:avLst/>
            </a:prstGeom>
          </p:spPr>
        </p:pic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5834" y="1349751"/>
              <a:ext cx="177873" cy="524728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5834" y="640986"/>
              <a:ext cx="177875" cy="542518"/>
            </a:xfrm>
            <a:prstGeom prst="rect">
              <a:avLst/>
            </a:prstGeom>
          </p:spPr>
        </p:pic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7007" y="1228058"/>
              <a:ext cx="184545" cy="542516"/>
            </a:xfrm>
            <a:prstGeom prst="rect">
              <a:avLst/>
            </a:prstGeom>
          </p:spPr>
        </p:pic>
        <p:pic>
          <p:nvPicPr>
            <p:cNvPr id="58" name="Grafik 5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0799" y="2610427"/>
              <a:ext cx="177049" cy="540000"/>
            </a:xfrm>
            <a:prstGeom prst="rect">
              <a:avLst/>
            </a:prstGeom>
          </p:spPr>
        </p:pic>
        <p:cxnSp>
          <p:nvCxnSpPr>
            <p:cNvPr id="59" name="Gerader Verbinder 58"/>
            <p:cNvCxnSpPr/>
            <p:nvPr/>
          </p:nvCxnSpPr>
          <p:spPr>
            <a:xfrm flipH="1">
              <a:off x="5121980" y="2283300"/>
              <a:ext cx="282" cy="91528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Grafik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21" y="2002655"/>
            <a:ext cx="615251" cy="93650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74" y="1610706"/>
            <a:ext cx="370093" cy="4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621" y="2948671"/>
            <a:ext cx="709287" cy="56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642" y="2377441"/>
            <a:ext cx="538401" cy="5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642" y="1782972"/>
            <a:ext cx="734701" cy="23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163" y="2021331"/>
            <a:ext cx="678495" cy="95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417" y="3668541"/>
            <a:ext cx="502657" cy="52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896" y="3308886"/>
            <a:ext cx="373746" cy="78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159" y="2868502"/>
            <a:ext cx="513120" cy="57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170" y="2980798"/>
            <a:ext cx="754664" cy="42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59" y="1528467"/>
            <a:ext cx="780400" cy="48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862" y="1369852"/>
            <a:ext cx="641339" cy="65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218" y="3407700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 descr="N:\H813\SCRATCH\Simon\LM Lagerung\verwendet\Bananas-icon-1-300px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368" y="3324965"/>
            <a:ext cx="640797" cy="44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182" y="5751088"/>
            <a:ext cx="873887" cy="43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 descr="N:\H813\SCRATCH\Simon\LM Lagerung\verwendet\ChocolatLait-300px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680" y="2251434"/>
            <a:ext cx="662373" cy="36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1949" y="3661650"/>
            <a:ext cx="574867" cy="4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6" descr="N:\H813\SCRATCH\Simon\LM Lagerung\verwendet\käse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644" y="2172768"/>
            <a:ext cx="754480" cy="65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Grafik 105"/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92" y="228702"/>
            <a:ext cx="1981031" cy="27284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033" y="5236964"/>
            <a:ext cx="5794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Grafik 10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584" y="1831049"/>
            <a:ext cx="442257" cy="74069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54" y="4066163"/>
            <a:ext cx="2405567" cy="2405567"/>
          </a:xfrm>
          <a:prstGeom prst="rect">
            <a:avLst/>
          </a:prstGeom>
        </p:spPr>
      </p:pic>
      <p:pic>
        <p:nvPicPr>
          <p:cNvPr id="110" name="Grafik 109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51" y="4478074"/>
            <a:ext cx="472687" cy="47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0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982898" y="1059246"/>
            <a:ext cx="6962870" cy="5522833"/>
            <a:chOff x="1418870" y="236345"/>
            <a:chExt cx="6539320" cy="5157869"/>
          </a:xfrm>
        </p:grpSpPr>
        <p:sp>
          <p:nvSpPr>
            <p:cNvPr id="5" name="Abgerundetes Rechteck 4"/>
            <p:cNvSpPr/>
            <p:nvPr/>
          </p:nvSpPr>
          <p:spPr>
            <a:xfrm>
              <a:off x="2942739" y="527326"/>
              <a:ext cx="2220686" cy="278912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3005392" y="609828"/>
              <a:ext cx="2088612" cy="2624116"/>
            </a:xfrm>
            <a:prstGeom prst="roundRect">
              <a:avLst>
                <a:gd name="adj" fmla="val 490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Parallelogramm 6"/>
            <p:cNvSpPr/>
            <p:nvPr/>
          </p:nvSpPr>
          <p:spPr>
            <a:xfrm rot="10390653">
              <a:off x="1418870" y="3423585"/>
              <a:ext cx="1578543" cy="1866454"/>
            </a:xfrm>
            <a:custGeom>
              <a:avLst/>
              <a:gdLst>
                <a:gd name="connsiteX0" fmla="*/ 0 w 1598918"/>
                <a:gd name="connsiteY0" fmla="*/ 1819566 h 1819566"/>
                <a:gd name="connsiteX1" fmla="*/ 213120 w 1598918"/>
                <a:gd name="connsiteY1" fmla="*/ 0 h 1819566"/>
                <a:gd name="connsiteX2" fmla="*/ 1598918 w 1598918"/>
                <a:gd name="connsiteY2" fmla="*/ 0 h 1819566"/>
                <a:gd name="connsiteX3" fmla="*/ 1385798 w 1598918"/>
                <a:gd name="connsiteY3" fmla="*/ 1819566 h 1819566"/>
                <a:gd name="connsiteX4" fmla="*/ 0 w 1598918"/>
                <a:gd name="connsiteY4" fmla="*/ 1819566 h 1819566"/>
                <a:gd name="connsiteX0" fmla="*/ 0 w 1598918"/>
                <a:gd name="connsiteY0" fmla="*/ 1819566 h 1880836"/>
                <a:gd name="connsiteX1" fmla="*/ 213120 w 1598918"/>
                <a:gd name="connsiteY1" fmla="*/ 0 h 1880836"/>
                <a:gd name="connsiteX2" fmla="*/ 1598918 w 1598918"/>
                <a:gd name="connsiteY2" fmla="*/ 0 h 1880836"/>
                <a:gd name="connsiteX3" fmla="*/ 1362452 w 1598918"/>
                <a:gd name="connsiteY3" fmla="*/ 1880836 h 1880836"/>
                <a:gd name="connsiteX4" fmla="*/ 0 w 1598918"/>
                <a:gd name="connsiteY4" fmla="*/ 1819566 h 1880836"/>
                <a:gd name="connsiteX0" fmla="*/ 0 w 1598918"/>
                <a:gd name="connsiteY0" fmla="*/ 1819566 h 1882726"/>
                <a:gd name="connsiteX1" fmla="*/ 213120 w 1598918"/>
                <a:gd name="connsiteY1" fmla="*/ 0 h 1882726"/>
                <a:gd name="connsiteX2" fmla="*/ 1598918 w 1598918"/>
                <a:gd name="connsiteY2" fmla="*/ 0 h 1882726"/>
                <a:gd name="connsiteX3" fmla="*/ 1378242 w 1598918"/>
                <a:gd name="connsiteY3" fmla="*/ 1882726 h 1882726"/>
                <a:gd name="connsiteX4" fmla="*/ 0 w 1598918"/>
                <a:gd name="connsiteY4" fmla="*/ 1819566 h 18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8918" h="1882726">
                  <a:moveTo>
                    <a:pt x="0" y="1819566"/>
                  </a:moveTo>
                  <a:lnTo>
                    <a:pt x="213120" y="0"/>
                  </a:lnTo>
                  <a:lnTo>
                    <a:pt x="1598918" y="0"/>
                  </a:lnTo>
                  <a:lnTo>
                    <a:pt x="1378242" y="1882726"/>
                  </a:lnTo>
                  <a:lnTo>
                    <a:pt x="0" y="1819566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2994377" y="3461935"/>
              <a:ext cx="2120227" cy="1693844"/>
            </a:xfrm>
            <a:prstGeom prst="roundRect">
              <a:avLst>
                <a:gd name="adj" fmla="val 223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" name="Trapezoid 9"/>
            <p:cNvSpPr/>
            <p:nvPr/>
          </p:nvSpPr>
          <p:spPr>
            <a:xfrm rot="5400000">
              <a:off x="696452" y="1229873"/>
              <a:ext cx="3023700" cy="1349330"/>
            </a:xfrm>
            <a:custGeom>
              <a:avLst/>
              <a:gdLst>
                <a:gd name="connsiteX0" fmla="*/ 0 w 2719352"/>
                <a:gd name="connsiteY0" fmla="*/ 1389050 h 1389050"/>
                <a:gd name="connsiteX1" fmla="*/ 168811 w 2719352"/>
                <a:gd name="connsiteY1" fmla="*/ 0 h 1389050"/>
                <a:gd name="connsiteX2" fmla="*/ 2550541 w 2719352"/>
                <a:gd name="connsiteY2" fmla="*/ 0 h 1389050"/>
                <a:gd name="connsiteX3" fmla="*/ 2719352 w 2719352"/>
                <a:gd name="connsiteY3" fmla="*/ 1389050 h 1389050"/>
                <a:gd name="connsiteX4" fmla="*/ 0 w 2719352"/>
                <a:gd name="connsiteY4" fmla="*/ 1389050 h 1389050"/>
                <a:gd name="connsiteX0" fmla="*/ 0 w 2639839"/>
                <a:gd name="connsiteY0" fmla="*/ 1389050 h 1389050"/>
                <a:gd name="connsiteX1" fmla="*/ 168811 w 2639839"/>
                <a:gd name="connsiteY1" fmla="*/ 0 h 1389050"/>
                <a:gd name="connsiteX2" fmla="*/ 2550541 w 2639839"/>
                <a:gd name="connsiteY2" fmla="*/ 0 h 1389050"/>
                <a:gd name="connsiteX3" fmla="*/ 2639839 w 2639839"/>
                <a:gd name="connsiteY3" fmla="*/ 1389050 h 1389050"/>
                <a:gd name="connsiteX4" fmla="*/ 0 w 2639839"/>
                <a:gd name="connsiteY4" fmla="*/ 1389050 h 1389050"/>
                <a:gd name="connsiteX0" fmla="*/ 0 w 2647795"/>
                <a:gd name="connsiteY0" fmla="*/ 1389050 h 1389050"/>
                <a:gd name="connsiteX1" fmla="*/ 168811 w 2647795"/>
                <a:gd name="connsiteY1" fmla="*/ 0 h 1389050"/>
                <a:gd name="connsiteX2" fmla="*/ 2550541 w 2647795"/>
                <a:gd name="connsiteY2" fmla="*/ 0 h 1389050"/>
                <a:gd name="connsiteX3" fmla="*/ 2647795 w 2647795"/>
                <a:gd name="connsiteY3" fmla="*/ 1389050 h 1389050"/>
                <a:gd name="connsiteX4" fmla="*/ 0 w 2647795"/>
                <a:gd name="connsiteY4" fmla="*/ 1389050 h 1389050"/>
                <a:gd name="connsiteX0" fmla="*/ 0 w 2592100"/>
                <a:gd name="connsiteY0" fmla="*/ 1381099 h 1389050"/>
                <a:gd name="connsiteX1" fmla="*/ 113116 w 2592100"/>
                <a:gd name="connsiteY1" fmla="*/ 0 h 1389050"/>
                <a:gd name="connsiteX2" fmla="*/ 2494846 w 2592100"/>
                <a:gd name="connsiteY2" fmla="*/ 0 h 1389050"/>
                <a:gd name="connsiteX3" fmla="*/ 2592100 w 2592100"/>
                <a:gd name="connsiteY3" fmla="*/ 1389050 h 1389050"/>
                <a:gd name="connsiteX4" fmla="*/ 0 w 2592100"/>
                <a:gd name="connsiteY4" fmla="*/ 1381099 h 1389050"/>
                <a:gd name="connsiteX0" fmla="*/ 0 w 2568234"/>
                <a:gd name="connsiteY0" fmla="*/ 1381099 h 1389050"/>
                <a:gd name="connsiteX1" fmla="*/ 113116 w 2568234"/>
                <a:gd name="connsiteY1" fmla="*/ 0 h 1389050"/>
                <a:gd name="connsiteX2" fmla="*/ 2494846 w 2568234"/>
                <a:gd name="connsiteY2" fmla="*/ 0 h 1389050"/>
                <a:gd name="connsiteX3" fmla="*/ 2568234 w 2568234"/>
                <a:gd name="connsiteY3" fmla="*/ 1389050 h 1389050"/>
                <a:gd name="connsiteX4" fmla="*/ 0 w 2568234"/>
                <a:gd name="connsiteY4" fmla="*/ 1381099 h 1389050"/>
                <a:gd name="connsiteX0" fmla="*/ 0 w 2573010"/>
                <a:gd name="connsiteY0" fmla="*/ 1381099 h 1389050"/>
                <a:gd name="connsiteX1" fmla="*/ 113116 w 2573010"/>
                <a:gd name="connsiteY1" fmla="*/ 0 h 1389050"/>
                <a:gd name="connsiteX2" fmla="*/ 2494846 w 2573010"/>
                <a:gd name="connsiteY2" fmla="*/ 0 h 1389050"/>
                <a:gd name="connsiteX3" fmla="*/ 2573010 w 2573010"/>
                <a:gd name="connsiteY3" fmla="*/ 1389050 h 1389050"/>
                <a:gd name="connsiteX4" fmla="*/ 0 w 2573010"/>
                <a:gd name="connsiteY4" fmla="*/ 1381099 h 1389050"/>
                <a:gd name="connsiteX0" fmla="*/ 0 w 2573010"/>
                <a:gd name="connsiteY0" fmla="*/ 1381099 h 1381099"/>
                <a:gd name="connsiteX1" fmla="*/ 113116 w 2573010"/>
                <a:gd name="connsiteY1" fmla="*/ 0 h 1381099"/>
                <a:gd name="connsiteX2" fmla="*/ 2494846 w 2573010"/>
                <a:gd name="connsiteY2" fmla="*/ 0 h 1381099"/>
                <a:gd name="connsiteX3" fmla="*/ 2573010 w 2573010"/>
                <a:gd name="connsiteY3" fmla="*/ 1380912 h 1381099"/>
                <a:gd name="connsiteX4" fmla="*/ 0 w 2573010"/>
                <a:gd name="connsiteY4" fmla="*/ 1381099 h 138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010" h="1381099">
                  <a:moveTo>
                    <a:pt x="0" y="1381099"/>
                  </a:moveTo>
                  <a:lnTo>
                    <a:pt x="113116" y="0"/>
                  </a:lnTo>
                  <a:lnTo>
                    <a:pt x="2494846" y="0"/>
                  </a:lnTo>
                  <a:lnTo>
                    <a:pt x="2573010" y="1380912"/>
                  </a:lnTo>
                  <a:lnTo>
                    <a:pt x="0" y="1381099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2942739" y="3390858"/>
              <a:ext cx="2220686" cy="1822493"/>
            </a:xfrm>
            <a:prstGeom prst="roundRect">
              <a:avLst>
                <a:gd name="adj" fmla="val 0"/>
              </a:avLst>
            </a:prstGeom>
            <a:noFill/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1" name="Gerader Verbinder 10"/>
            <p:cNvCxnSpPr/>
            <p:nvPr/>
          </p:nvCxnSpPr>
          <p:spPr>
            <a:xfrm>
              <a:off x="2899798" y="3330822"/>
              <a:ext cx="2428" cy="8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bgerundetes Rechteck 11"/>
            <p:cNvSpPr/>
            <p:nvPr/>
          </p:nvSpPr>
          <p:spPr>
            <a:xfrm flipV="1">
              <a:off x="2899797" y="3337753"/>
              <a:ext cx="2263628" cy="51616"/>
            </a:xfrm>
            <a:prstGeom prst="roundRect">
              <a:avLst>
                <a:gd name="adj" fmla="val 0"/>
              </a:avLst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3" name="Parallelogramm 12"/>
            <p:cNvSpPr/>
            <p:nvPr/>
          </p:nvSpPr>
          <p:spPr>
            <a:xfrm>
              <a:off x="2937896" y="238653"/>
              <a:ext cx="2783454" cy="266472"/>
            </a:xfrm>
            <a:prstGeom prst="parallelogram">
              <a:avLst>
                <a:gd name="adj" fmla="val 21325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4" name="Gerader Verbinder 13"/>
            <p:cNvCxnSpPr/>
            <p:nvPr/>
          </p:nvCxnSpPr>
          <p:spPr>
            <a:xfrm>
              <a:off x="3500438" y="608340"/>
              <a:ext cx="0" cy="2404826"/>
            </a:xfrm>
            <a:prstGeom prst="line">
              <a:avLst/>
            </a:prstGeom>
            <a:ln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arallelogramm 43"/>
            <p:cNvSpPr/>
            <p:nvPr/>
          </p:nvSpPr>
          <p:spPr>
            <a:xfrm>
              <a:off x="3005693" y="957145"/>
              <a:ext cx="2086260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2656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496392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260" h="237099">
                  <a:moveTo>
                    <a:pt x="0" y="237099"/>
                  </a:moveTo>
                  <a:lnTo>
                    <a:pt x="496392" y="0"/>
                  </a:lnTo>
                  <a:lnTo>
                    <a:pt x="2086260" y="0"/>
                  </a:lnTo>
                  <a:cubicBezTo>
                    <a:pt x="2085059" y="79033"/>
                    <a:pt x="2086935" y="158066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6" name="Parallelogramm 44"/>
            <p:cNvSpPr/>
            <p:nvPr/>
          </p:nvSpPr>
          <p:spPr>
            <a:xfrm>
              <a:off x="3005691" y="1663967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9470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3313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3313" y="0"/>
                  </a:lnTo>
                  <a:lnTo>
                    <a:pt x="2086441" y="3078"/>
                  </a:lnTo>
                  <a:cubicBezTo>
                    <a:pt x="2085179" y="81085"/>
                    <a:pt x="2086997" y="159092"/>
                    <a:pt x="2085735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Parallelogramm 16"/>
            <p:cNvSpPr/>
            <p:nvPr/>
          </p:nvSpPr>
          <p:spPr>
            <a:xfrm>
              <a:off x="4083926" y="2363154"/>
              <a:ext cx="1425334" cy="219541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Ecken des Rechtecks auf der gleichen Seite schneiden 17"/>
            <p:cNvSpPr/>
            <p:nvPr/>
          </p:nvSpPr>
          <p:spPr>
            <a:xfrm rot="10800000">
              <a:off x="3046081" y="2581835"/>
              <a:ext cx="956522" cy="607454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9" name="Ecken des Rechtecks auf der gleichen Seite schneiden 18"/>
            <p:cNvSpPr/>
            <p:nvPr/>
          </p:nvSpPr>
          <p:spPr>
            <a:xfrm rot="10800000">
              <a:off x="4083925" y="2581836"/>
              <a:ext cx="956522" cy="607452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0" name="Parallelogramm 19"/>
            <p:cNvSpPr/>
            <p:nvPr/>
          </p:nvSpPr>
          <p:spPr>
            <a:xfrm>
              <a:off x="3047342" y="2360613"/>
              <a:ext cx="1424985" cy="222815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21" name="Gerader Verbinder 20"/>
            <p:cNvCxnSpPr/>
            <p:nvPr/>
          </p:nvCxnSpPr>
          <p:spPr>
            <a:xfrm flipV="1">
              <a:off x="3930977" y="3122670"/>
              <a:ext cx="149422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V="1">
              <a:off x="4007451" y="3081338"/>
              <a:ext cx="72948" cy="3309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V="1">
              <a:off x="4976885" y="3122670"/>
              <a:ext cx="115068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flipV="1">
              <a:off x="5037693" y="3081338"/>
              <a:ext cx="76907" cy="35538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arallelogramm 45"/>
            <p:cNvSpPr/>
            <p:nvPr/>
          </p:nvSpPr>
          <p:spPr>
            <a:xfrm>
              <a:off x="3005691" y="2311920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3363"/>
                <a:gd name="connsiteY0" fmla="*/ 237099 h 237099"/>
                <a:gd name="connsiteX1" fmla="*/ 505628 w 2083363"/>
                <a:gd name="connsiteY1" fmla="*/ 0 h 237099"/>
                <a:gd name="connsiteX2" fmla="*/ 2083363 w 2083363"/>
                <a:gd name="connsiteY2" fmla="*/ 6157 h 237099"/>
                <a:gd name="connsiteX3" fmla="*/ 2082656 w 2083363"/>
                <a:gd name="connsiteY3" fmla="*/ 237099 h 237099"/>
                <a:gd name="connsiteX4" fmla="*/ 0 w 2083363"/>
                <a:gd name="connsiteY4" fmla="*/ 237099 h 237099"/>
                <a:gd name="connsiteX0" fmla="*/ 0 w 2092599"/>
                <a:gd name="connsiteY0" fmla="*/ 237099 h 237099"/>
                <a:gd name="connsiteX1" fmla="*/ 505628 w 2092599"/>
                <a:gd name="connsiteY1" fmla="*/ 0 h 237099"/>
                <a:gd name="connsiteX2" fmla="*/ 2092599 w 2092599"/>
                <a:gd name="connsiteY2" fmla="*/ 6157 h 237099"/>
                <a:gd name="connsiteX3" fmla="*/ 2082656 w 2092599"/>
                <a:gd name="connsiteY3" fmla="*/ 237099 h 237099"/>
                <a:gd name="connsiteX4" fmla="*/ 0 w 2092599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6391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6391" y="0"/>
                  </a:lnTo>
                  <a:lnTo>
                    <a:pt x="2086441" y="6157"/>
                  </a:lnTo>
                  <a:cubicBezTo>
                    <a:pt x="2086205" y="83138"/>
                    <a:pt x="2085970" y="160118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6" name="Parallelogramm 40"/>
            <p:cNvSpPr/>
            <p:nvPr/>
          </p:nvSpPr>
          <p:spPr>
            <a:xfrm rot="5400000">
              <a:off x="2955670" y="2460373"/>
              <a:ext cx="4987401" cy="543960"/>
            </a:xfrm>
            <a:custGeom>
              <a:avLst/>
              <a:gdLst>
                <a:gd name="connsiteX0" fmla="*/ 0 w 4733396"/>
                <a:gd name="connsiteY0" fmla="*/ 547135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0 w 4733396"/>
                <a:gd name="connsiteY4" fmla="*/ 547135 h 547135"/>
                <a:gd name="connsiteX0" fmla="*/ 257177 w 4733396"/>
                <a:gd name="connsiteY0" fmla="*/ 543960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257177 w 4733396"/>
                <a:gd name="connsiteY4" fmla="*/ 543960 h 547135"/>
                <a:gd name="connsiteX0" fmla="*/ 257177 w 4996924"/>
                <a:gd name="connsiteY0" fmla="*/ 543960 h 550310"/>
                <a:gd name="connsiteX1" fmla="*/ 0 w 4996924"/>
                <a:gd name="connsiteY1" fmla="*/ 0 h 550310"/>
                <a:gd name="connsiteX2" fmla="*/ 4733396 w 4996924"/>
                <a:gd name="connsiteY2" fmla="*/ 0 h 550310"/>
                <a:gd name="connsiteX3" fmla="*/ 4996924 w 4996924"/>
                <a:gd name="connsiteY3" fmla="*/ 550310 h 550310"/>
                <a:gd name="connsiteX4" fmla="*/ 257177 w 4996924"/>
                <a:gd name="connsiteY4" fmla="*/ 543960 h 550310"/>
                <a:gd name="connsiteX0" fmla="*/ 257177 w 4993749"/>
                <a:gd name="connsiteY0" fmla="*/ 543960 h 550310"/>
                <a:gd name="connsiteX1" fmla="*/ 0 w 4993749"/>
                <a:gd name="connsiteY1" fmla="*/ 0 h 550310"/>
                <a:gd name="connsiteX2" fmla="*/ 4733396 w 4993749"/>
                <a:gd name="connsiteY2" fmla="*/ 0 h 550310"/>
                <a:gd name="connsiteX3" fmla="*/ 4993749 w 4993749"/>
                <a:gd name="connsiteY3" fmla="*/ 550310 h 550310"/>
                <a:gd name="connsiteX4" fmla="*/ 257177 w 4993749"/>
                <a:gd name="connsiteY4" fmla="*/ 543960 h 550310"/>
                <a:gd name="connsiteX0" fmla="*/ 257177 w 4987402"/>
                <a:gd name="connsiteY0" fmla="*/ 543960 h 550310"/>
                <a:gd name="connsiteX1" fmla="*/ 0 w 4987402"/>
                <a:gd name="connsiteY1" fmla="*/ 0 h 550310"/>
                <a:gd name="connsiteX2" fmla="*/ 4733396 w 4987402"/>
                <a:gd name="connsiteY2" fmla="*/ 0 h 550310"/>
                <a:gd name="connsiteX3" fmla="*/ 4987402 w 4987402"/>
                <a:gd name="connsiteY3" fmla="*/ 550310 h 550310"/>
                <a:gd name="connsiteX4" fmla="*/ 257177 w 4987402"/>
                <a:gd name="connsiteY4" fmla="*/ 543960 h 550310"/>
                <a:gd name="connsiteX0" fmla="*/ 257177 w 4993768"/>
                <a:gd name="connsiteY0" fmla="*/ 543960 h 550310"/>
                <a:gd name="connsiteX1" fmla="*/ 0 w 4993768"/>
                <a:gd name="connsiteY1" fmla="*/ 0 h 550310"/>
                <a:gd name="connsiteX2" fmla="*/ 4733396 w 4993768"/>
                <a:gd name="connsiteY2" fmla="*/ 0 h 550310"/>
                <a:gd name="connsiteX3" fmla="*/ 4993768 w 4993768"/>
                <a:gd name="connsiteY3" fmla="*/ 550310 h 550310"/>
                <a:gd name="connsiteX4" fmla="*/ 257177 w 4993768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47135"/>
                <a:gd name="connsiteX1" fmla="*/ 0 w 5000134"/>
                <a:gd name="connsiteY1" fmla="*/ 0 h 547135"/>
                <a:gd name="connsiteX2" fmla="*/ 4733396 w 5000134"/>
                <a:gd name="connsiteY2" fmla="*/ 0 h 547135"/>
                <a:gd name="connsiteX3" fmla="*/ 5000134 w 5000134"/>
                <a:gd name="connsiteY3" fmla="*/ 547135 h 547135"/>
                <a:gd name="connsiteX4" fmla="*/ 257177 w 5000134"/>
                <a:gd name="connsiteY4" fmla="*/ 543960 h 547135"/>
                <a:gd name="connsiteX0" fmla="*/ 257177 w 5000137"/>
                <a:gd name="connsiteY0" fmla="*/ 543960 h 543960"/>
                <a:gd name="connsiteX1" fmla="*/ 0 w 5000137"/>
                <a:gd name="connsiteY1" fmla="*/ 0 h 543960"/>
                <a:gd name="connsiteX2" fmla="*/ 4733396 w 5000137"/>
                <a:gd name="connsiteY2" fmla="*/ 0 h 543960"/>
                <a:gd name="connsiteX3" fmla="*/ 5000137 w 5000137"/>
                <a:gd name="connsiteY3" fmla="*/ 540785 h 543960"/>
                <a:gd name="connsiteX4" fmla="*/ 257177 w 5000137"/>
                <a:gd name="connsiteY4" fmla="*/ 543960 h 54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137" h="543960">
                  <a:moveTo>
                    <a:pt x="257177" y="543960"/>
                  </a:moveTo>
                  <a:lnTo>
                    <a:pt x="0" y="0"/>
                  </a:lnTo>
                  <a:lnTo>
                    <a:pt x="4733396" y="0"/>
                  </a:lnTo>
                  <a:lnTo>
                    <a:pt x="5000137" y="540785"/>
                  </a:lnTo>
                  <a:lnTo>
                    <a:pt x="257177" y="5439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7" name="Ecken des Rechtecks auf der gleichen Seite schneiden 26"/>
            <p:cNvSpPr/>
            <p:nvPr/>
          </p:nvSpPr>
          <p:spPr>
            <a:xfrm rot="10800000">
              <a:off x="2994373" y="3536241"/>
              <a:ext cx="2120230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8" name="Ecken des Rechtecks auf der gleichen Seite schneiden 27"/>
            <p:cNvSpPr/>
            <p:nvPr/>
          </p:nvSpPr>
          <p:spPr>
            <a:xfrm rot="10800000">
              <a:off x="2994374" y="3954690"/>
              <a:ext cx="2120228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9" name="Ecken des Rechtecks auf der gleichen Seite schneiden 28"/>
            <p:cNvSpPr/>
            <p:nvPr/>
          </p:nvSpPr>
          <p:spPr>
            <a:xfrm rot="10800000">
              <a:off x="2994375" y="4371937"/>
              <a:ext cx="2120226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0" name="Ecken des Rechtecks auf der gleichen Seite schneiden 29"/>
            <p:cNvSpPr/>
            <p:nvPr/>
          </p:nvSpPr>
          <p:spPr>
            <a:xfrm rot="10800000">
              <a:off x="2994377" y="4787106"/>
              <a:ext cx="2120223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31" name="Gerader Verbinder 30"/>
            <p:cNvCxnSpPr/>
            <p:nvPr/>
          </p:nvCxnSpPr>
          <p:spPr>
            <a:xfrm flipV="1">
              <a:off x="3005391" y="3903506"/>
              <a:ext cx="78210" cy="4790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V="1">
              <a:off x="3005392" y="3461935"/>
              <a:ext cx="148927" cy="708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 flipV="1">
              <a:off x="2997201" y="4322774"/>
              <a:ext cx="71438" cy="421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 flipV="1">
              <a:off x="3000607" y="4729536"/>
              <a:ext cx="82995" cy="56707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uppieren 34"/>
            <p:cNvGrpSpPr/>
            <p:nvPr/>
          </p:nvGrpSpPr>
          <p:grpSpPr>
            <a:xfrm>
              <a:off x="3884485" y="3666851"/>
              <a:ext cx="236236" cy="73633"/>
              <a:chOff x="2208140" y="6286500"/>
              <a:chExt cx="236236" cy="126253"/>
            </a:xfrm>
          </p:grpSpPr>
          <p:cxnSp>
            <p:nvCxnSpPr>
              <p:cNvPr id="83" name="Gerader Verbinder 82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84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ieren 35"/>
            <p:cNvGrpSpPr/>
            <p:nvPr/>
          </p:nvGrpSpPr>
          <p:grpSpPr>
            <a:xfrm>
              <a:off x="3878343" y="4109567"/>
              <a:ext cx="236236" cy="73633"/>
              <a:chOff x="2208140" y="6286500"/>
              <a:chExt cx="236236" cy="126253"/>
            </a:xfrm>
          </p:grpSpPr>
          <p:cxnSp>
            <p:nvCxnSpPr>
              <p:cNvPr id="80" name="Gerader Verbinder 79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80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81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ieren 36"/>
            <p:cNvGrpSpPr/>
            <p:nvPr/>
          </p:nvGrpSpPr>
          <p:grpSpPr>
            <a:xfrm>
              <a:off x="3884485" y="4515652"/>
              <a:ext cx="236236" cy="73633"/>
              <a:chOff x="2208140" y="6286500"/>
              <a:chExt cx="236236" cy="126253"/>
            </a:xfrm>
          </p:grpSpPr>
          <p:cxnSp>
            <p:nvCxnSpPr>
              <p:cNvPr id="77" name="Gerader Verbinder 76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ieren 37"/>
            <p:cNvGrpSpPr/>
            <p:nvPr/>
          </p:nvGrpSpPr>
          <p:grpSpPr>
            <a:xfrm>
              <a:off x="3878343" y="4919101"/>
              <a:ext cx="236236" cy="73633"/>
              <a:chOff x="2208140" y="6286500"/>
              <a:chExt cx="236236" cy="126253"/>
            </a:xfrm>
          </p:grpSpPr>
          <p:cxnSp>
            <p:nvCxnSpPr>
              <p:cNvPr id="74" name="Gerader Verbinder 73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hteck 50"/>
            <p:cNvSpPr/>
            <p:nvPr/>
          </p:nvSpPr>
          <p:spPr>
            <a:xfrm>
              <a:off x="1706308" y="898094"/>
              <a:ext cx="1046991" cy="264022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0 h 264022"/>
                <a:gd name="connsiteX1" fmla="*/ 1046991 w 1046991"/>
                <a:gd name="connsiteY1" fmla="*/ 38911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64022">
                  <a:moveTo>
                    <a:pt x="0" y="0"/>
                  </a:moveTo>
                  <a:lnTo>
                    <a:pt x="1046991" y="38911"/>
                  </a:lnTo>
                  <a:lnTo>
                    <a:pt x="1046991" y="264022"/>
                  </a:lnTo>
                  <a:lnTo>
                    <a:pt x="9728" y="244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0" name="Gerader Verbinder 39"/>
            <p:cNvCxnSpPr>
              <a:stCxn id="39" idx="0"/>
            </p:cNvCxnSpPr>
            <p:nvPr/>
          </p:nvCxnSpPr>
          <p:spPr>
            <a:xfrm>
              <a:off x="1706308" y="898094"/>
              <a:ext cx="0" cy="259654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 flipH="1">
              <a:off x="2746229" y="94113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>
              <a:off x="1706308" y="1157748"/>
              <a:ext cx="1039921" cy="1815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50"/>
            <p:cNvSpPr/>
            <p:nvPr/>
          </p:nvSpPr>
          <p:spPr>
            <a:xfrm>
              <a:off x="1712068" y="1824483"/>
              <a:ext cx="1017352" cy="241433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0 w 1046991"/>
                <a:gd name="connsiteY0" fmla="*/ 0 h 244933"/>
                <a:gd name="connsiteX1" fmla="*/ 1046991 w 1046991"/>
                <a:gd name="connsiteY1" fmla="*/ 10094 h 244933"/>
                <a:gd name="connsiteX2" fmla="*/ 1046991 w 1046991"/>
                <a:gd name="connsiteY2" fmla="*/ 244933 h 244933"/>
                <a:gd name="connsiteX3" fmla="*/ 9728 w 1046991"/>
                <a:gd name="connsiteY3" fmla="*/ 225478 h 244933"/>
                <a:gd name="connsiteX4" fmla="*/ 0 w 1046991"/>
                <a:gd name="connsiteY4" fmla="*/ 0 h 244933"/>
                <a:gd name="connsiteX0" fmla="*/ 0 w 1046991"/>
                <a:gd name="connsiteY0" fmla="*/ 0 h 255466"/>
                <a:gd name="connsiteX1" fmla="*/ 1046991 w 1046991"/>
                <a:gd name="connsiteY1" fmla="*/ 20627 h 255466"/>
                <a:gd name="connsiteX2" fmla="*/ 1046991 w 1046991"/>
                <a:gd name="connsiteY2" fmla="*/ 255466 h 255466"/>
                <a:gd name="connsiteX3" fmla="*/ 9728 w 1046991"/>
                <a:gd name="connsiteY3" fmla="*/ 236011 h 255466"/>
                <a:gd name="connsiteX4" fmla="*/ 0 w 1046991"/>
                <a:gd name="connsiteY4" fmla="*/ 0 h 255466"/>
                <a:gd name="connsiteX0" fmla="*/ 0 w 1046991"/>
                <a:gd name="connsiteY0" fmla="*/ 0 h 248444"/>
                <a:gd name="connsiteX1" fmla="*/ 1046991 w 1046991"/>
                <a:gd name="connsiteY1" fmla="*/ 13605 h 248444"/>
                <a:gd name="connsiteX2" fmla="*/ 1046991 w 1046991"/>
                <a:gd name="connsiteY2" fmla="*/ 248444 h 248444"/>
                <a:gd name="connsiteX3" fmla="*/ 9728 w 1046991"/>
                <a:gd name="connsiteY3" fmla="*/ 228989 h 248444"/>
                <a:gd name="connsiteX4" fmla="*/ 0 w 1046991"/>
                <a:gd name="connsiteY4" fmla="*/ 0 h 24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48444">
                  <a:moveTo>
                    <a:pt x="0" y="0"/>
                  </a:moveTo>
                  <a:lnTo>
                    <a:pt x="1046991" y="13605"/>
                  </a:lnTo>
                  <a:lnTo>
                    <a:pt x="1046991" y="248444"/>
                  </a:lnTo>
                  <a:lnTo>
                    <a:pt x="9728" y="228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4" name="Gerader Verbinder 43"/>
            <p:cNvCxnSpPr/>
            <p:nvPr/>
          </p:nvCxnSpPr>
          <p:spPr>
            <a:xfrm flipH="1">
              <a:off x="1699817" y="182546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 flipH="1">
              <a:off x="2739738" y="183932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1700109" y="2060306"/>
              <a:ext cx="1039943" cy="1296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eck 50"/>
            <p:cNvSpPr/>
            <p:nvPr/>
          </p:nvSpPr>
          <p:spPr>
            <a:xfrm>
              <a:off x="1706009" y="2858243"/>
              <a:ext cx="1040219" cy="250290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10293 w 1057284"/>
                <a:gd name="connsiteY0" fmla="*/ 847 h 245414"/>
                <a:gd name="connsiteX1" fmla="*/ 1057284 w 1057284"/>
                <a:gd name="connsiteY1" fmla="*/ 0 h 245414"/>
                <a:gd name="connsiteX2" fmla="*/ 1057284 w 1057284"/>
                <a:gd name="connsiteY2" fmla="*/ 234839 h 245414"/>
                <a:gd name="connsiteX3" fmla="*/ 0 w 1057284"/>
                <a:gd name="connsiteY3" fmla="*/ 245414 h 245414"/>
                <a:gd name="connsiteX4" fmla="*/ 10293 w 1057284"/>
                <a:gd name="connsiteY4" fmla="*/ 847 h 245414"/>
                <a:gd name="connsiteX0" fmla="*/ 0 w 1067012"/>
                <a:gd name="connsiteY0" fmla="*/ 1085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10856 h 245414"/>
                <a:gd name="connsiteX0" fmla="*/ 0 w 1067012"/>
                <a:gd name="connsiteY0" fmla="*/ 3087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30876 h 245414"/>
                <a:gd name="connsiteX0" fmla="*/ 0 w 1070523"/>
                <a:gd name="connsiteY0" fmla="*/ 17494 h 245414"/>
                <a:gd name="connsiteX1" fmla="*/ 1070523 w 1070523"/>
                <a:gd name="connsiteY1" fmla="*/ 0 h 245414"/>
                <a:gd name="connsiteX2" fmla="*/ 1070523 w 1070523"/>
                <a:gd name="connsiteY2" fmla="*/ 234839 h 245414"/>
                <a:gd name="connsiteX3" fmla="*/ 13239 w 1070523"/>
                <a:gd name="connsiteY3" fmla="*/ 245414 h 245414"/>
                <a:gd name="connsiteX4" fmla="*/ 0 w 1070523"/>
                <a:gd name="connsiteY4" fmla="*/ 17494 h 24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523" h="245414">
                  <a:moveTo>
                    <a:pt x="0" y="17494"/>
                  </a:moveTo>
                  <a:lnTo>
                    <a:pt x="1070523" y="0"/>
                  </a:lnTo>
                  <a:lnTo>
                    <a:pt x="1070523" y="234839"/>
                  </a:lnTo>
                  <a:lnTo>
                    <a:pt x="13239" y="245414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4578616" y="3501366"/>
              <a:ext cx="592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 smtClean="0">
                  <a:solidFill>
                    <a:schemeClr val="accent1">
                      <a:lumMod val="50000"/>
                    </a:schemeClr>
                  </a:solidFill>
                </a:rPr>
                <a:t>***</a:t>
              </a:r>
              <a:endParaRPr lang="de-AT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49" name="Gruppieren 48"/>
            <p:cNvGrpSpPr/>
            <p:nvPr/>
          </p:nvGrpSpPr>
          <p:grpSpPr>
            <a:xfrm>
              <a:off x="6062561" y="236345"/>
              <a:ext cx="1895629" cy="5157869"/>
              <a:chOff x="177954" y="228971"/>
              <a:chExt cx="1895629" cy="5157869"/>
            </a:xfrm>
          </p:grpSpPr>
          <p:cxnSp>
            <p:nvCxnSpPr>
              <p:cNvPr id="60" name="Gerader Verbinder 59"/>
              <p:cNvCxnSpPr/>
              <p:nvPr/>
            </p:nvCxnSpPr>
            <p:spPr>
              <a:xfrm>
                <a:off x="769013" y="233085"/>
                <a:ext cx="0" cy="4572000"/>
              </a:xfrm>
              <a:prstGeom prst="line">
                <a:avLst/>
              </a:prstGeom>
              <a:ln w="9525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arallelogramm 60"/>
              <p:cNvSpPr/>
              <p:nvPr/>
            </p:nvSpPr>
            <p:spPr>
              <a:xfrm>
                <a:off x="188913" y="1430740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2" name="Parallelogramm 61"/>
              <p:cNvSpPr/>
              <p:nvPr/>
            </p:nvSpPr>
            <p:spPr>
              <a:xfrm>
                <a:off x="178523" y="228971"/>
                <a:ext cx="1886072" cy="287338"/>
              </a:xfrm>
              <a:prstGeom prst="parallelogram">
                <a:avLst>
                  <a:gd name="adj" fmla="val 20335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3" name="Parallelogramm 62"/>
              <p:cNvSpPr/>
              <p:nvPr/>
            </p:nvSpPr>
            <p:spPr>
              <a:xfrm>
                <a:off x="179417" y="4796881"/>
                <a:ext cx="1871662" cy="287338"/>
              </a:xfrm>
              <a:prstGeom prst="parallelogram">
                <a:avLst>
                  <a:gd name="adj" fmla="val 203350"/>
                </a:avLst>
              </a:prstGeom>
              <a:noFill/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4" name="Parallelogramm 63"/>
              <p:cNvSpPr/>
              <p:nvPr/>
            </p:nvSpPr>
            <p:spPr>
              <a:xfrm>
                <a:off x="188913" y="2525913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5" name="Parallelogramm 64"/>
              <p:cNvSpPr/>
              <p:nvPr/>
            </p:nvSpPr>
            <p:spPr>
              <a:xfrm>
                <a:off x="184612" y="3621087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6" name="Rechteck 65"/>
              <p:cNvSpPr/>
              <p:nvPr/>
            </p:nvSpPr>
            <p:spPr>
              <a:xfrm>
                <a:off x="177954" y="5097463"/>
                <a:ext cx="45719" cy="279728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7" name="Parallelogramm 34"/>
              <p:cNvSpPr/>
              <p:nvPr/>
            </p:nvSpPr>
            <p:spPr>
              <a:xfrm rot="5400000" flipV="1">
                <a:off x="102282" y="5214312"/>
                <a:ext cx="298195" cy="46862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8" name="Rechteck 67"/>
              <p:cNvSpPr/>
              <p:nvPr/>
            </p:nvSpPr>
            <p:spPr>
              <a:xfrm>
                <a:off x="1967906" y="4815077"/>
                <a:ext cx="45719" cy="293322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9" name="Parallelogramm 34"/>
              <p:cNvSpPr/>
              <p:nvPr/>
            </p:nvSpPr>
            <p:spPr>
              <a:xfrm rot="5400000" flipV="1">
                <a:off x="1896148" y="4931707"/>
                <a:ext cx="309152" cy="45719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1419212" y="5102049"/>
                <a:ext cx="56360" cy="269423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1" name="Parallelogramm 34"/>
              <p:cNvSpPr/>
              <p:nvPr/>
            </p:nvSpPr>
            <p:spPr>
              <a:xfrm rot="5400000" flipV="1">
                <a:off x="1352789" y="5207677"/>
                <a:ext cx="288366" cy="59478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  <a:gd name="connsiteX0" fmla="*/ 0 w 350776"/>
                  <a:gd name="connsiteY0" fmla="*/ 45720 h 45720"/>
                  <a:gd name="connsiteX1" fmla="*/ 19897 w 350776"/>
                  <a:gd name="connsiteY1" fmla="*/ 1 h 45720"/>
                  <a:gd name="connsiteX2" fmla="*/ 350776 w 350776"/>
                  <a:gd name="connsiteY2" fmla="*/ 0 h 45720"/>
                  <a:gd name="connsiteX3" fmla="*/ 329895 w 350776"/>
                  <a:gd name="connsiteY3" fmla="*/ 45717 h 45720"/>
                  <a:gd name="connsiteX4" fmla="*/ 0 w 350776"/>
                  <a:gd name="connsiteY4" fmla="*/ 45720 h 45720"/>
                  <a:gd name="connsiteX0" fmla="*/ 0 w 347627"/>
                  <a:gd name="connsiteY0" fmla="*/ 45720 h 45720"/>
                  <a:gd name="connsiteX1" fmla="*/ 19897 w 347627"/>
                  <a:gd name="connsiteY1" fmla="*/ 1 h 45720"/>
                  <a:gd name="connsiteX2" fmla="*/ 347627 w 347627"/>
                  <a:gd name="connsiteY2" fmla="*/ 0 h 45720"/>
                  <a:gd name="connsiteX3" fmla="*/ 329895 w 347627"/>
                  <a:gd name="connsiteY3" fmla="*/ 45717 h 45720"/>
                  <a:gd name="connsiteX4" fmla="*/ 0 w 347627"/>
                  <a:gd name="connsiteY4" fmla="*/ 45720 h 45720"/>
                  <a:gd name="connsiteX0" fmla="*/ 0 w 350814"/>
                  <a:gd name="connsiteY0" fmla="*/ 45720 h 45720"/>
                  <a:gd name="connsiteX1" fmla="*/ 19897 w 350814"/>
                  <a:gd name="connsiteY1" fmla="*/ 1 h 45720"/>
                  <a:gd name="connsiteX2" fmla="*/ 350814 w 350814"/>
                  <a:gd name="connsiteY2" fmla="*/ 0 h 45720"/>
                  <a:gd name="connsiteX3" fmla="*/ 329895 w 350814"/>
                  <a:gd name="connsiteY3" fmla="*/ 45717 h 45720"/>
                  <a:gd name="connsiteX4" fmla="*/ 0 w 350814"/>
                  <a:gd name="connsiteY4" fmla="*/ 4572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814" h="45720">
                    <a:moveTo>
                      <a:pt x="0" y="45720"/>
                    </a:moveTo>
                    <a:lnTo>
                      <a:pt x="19897" y="1"/>
                    </a:lnTo>
                    <a:lnTo>
                      <a:pt x="350814" y="0"/>
                    </a:lnTo>
                    <a:lnTo>
                      <a:pt x="329895" y="45717"/>
                    </a:lnTo>
                    <a:lnTo>
                      <a:pt x="0" y="45720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2" name="Parallelogramm 71"/>
              <p:cNvSpPr/>
              <p:nvPr/>
            </p:nvSpPr>
            <p:spPr>
              <a:xfrm rot="16200000" flipV="1">
                <a:off x="-656874" y="2377722"/>
                <a:ext cx="4860924" cy="578555"/>
              </a:xfrm>
              <a:prstGeom prst="parallelogram">
                <a:avLst>
                  <a:gd name="adj" fmla="val 4890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3" name="Rechteck 72"/>
              <p:cNvSpPr/>
              <p:nvPr/>
            </p:nvSpPr>
            <p:spPr>
              <a:xfrm>
                <a:off x="188913" y="527326"/>
                <a:ext cx="1295400" cy="4570137"/>
              </a:xfrm>
              <a:prstGeom prst="rect">
                <a:avLst/>
              </a:prstGeom>
              <a:noFill/>
              <a:ln w="635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50" name="Gerader Verbinder 49"/>
            <p:cNvCxnSpPr/>
            <p:nvPr/>
          </p:nvCxnSpPr>
          <p:spPr>
            <a:xfrm flipH="1">
              <a:off x="2742983" y="2873694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 flipV="1">
              <a:off x="1699817" y="3108533"/>
              <a:ext cx="1039921" cy="773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 flipH="1">
              <a:off x="1703062" y="287929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761" y="3726146"/>
              <a:ext cx="186768" cy="524728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5834" y="1992030"/>
              <a:ext cx="177875" cy="542518"/>
            </a:xfrm>
            <a:prstGeom prst="rect">
              <a:avLst/>
            </a:prstGeom>
          </p:spPr>
        </p:pic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5834" y="1349751"/>
              <a:ext cx="177873" cy="524728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5834" y="640986"/>
              <a:ext cx="177875" cy="542518"/>
            </a:xfrm>
            <a:prstGeom prst="rect">
              <a:avLst/>
            </a:prstGeom>
          </p:spPr>
        </p:pic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7007" y="1228058"/>
              <a:ext cx="184545" cy="542516"/>
            </a:xfrm>
            <a:prstGeom prst="rect">
              <a:avLst/>
            </a:prstGeom>
          </p:spPr>
        </p:pic>
        <p:pic>
          <p:nvPicPr>
            <p:cNvPr id="58" name="Grafik 5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0799" y="2610427"/>
              <a:ext cx="177049" cy="540000"/>
            </a:xfrm>
            <a:prstGeom prst="rect">
              <a:avLst/>
            </a:prstGeom>
          </p:spPr>
        </p:pic>
        <p:cxnSp>
          <p:nvCxnSpPr>
            <p:cNvPr id="59" name="Gerader Verbinder 58"/>
            <p:cNvCxnSpPr/>
            <p:nvPr/>
          </p:nvCxnSpPr>
          <p:spPr>
            <a:xfrm flipH="1">
              <a:off x="5121980" y="2283300"/>
              <a:ext cx="282" cy="91528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Grafik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75" y="2002655"/>
            <a:ext cx="615251" cy="93650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28" y="1610706"/>
            <a:ext cx="370093" cy="4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175" y="2948671"/>
            <a:ext cx="709287" cy="56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96" y="2377441"/>
            <a:ext cx="538401" cy="5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96" y="1782972"/>
            <a:ext cx="734701" cy="23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17" y="2021331"/>
            <a:ext cx="678495" cy="95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971" y="3668541"/>
            <a:ext cx="502657" cy="52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50" y="3308886"/>
            <a:ext cx="373746" cy="78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13" y="2868502"/>
            <a:ext cx="513120" cy="57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724" y="2980798"/>
            <a:ext cx="754664" cy="42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313" y="1528467"/>
            <a:ext cx="780400" cy="48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416" y="1369852"/>
            <a:ext cx="641339" cy="65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72" y="3407700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 descr="N:\H813\SCRATCH\Simon\LM Lagerung\verwendet\Bananas-icon-1-300px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22" y="3324965"/>
            <a:ext cx="640797" cy="44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736" y="5751088"/>
            <a:ext cx="873887" cy="43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 descr="N:\H813\SCRATCH\Simon\LM Lagerung\verwendet\ChocolatLait-300px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234" y="2251434"/>
            <a:ext cx="662373" cy="36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N:\H813\SCRATCH\Simon\LM Lagerung\verwendet\Popsicle-Red-300px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5473">
            <a:off x="4559092" y="4618962"/>
            <a:ext cx="249129" cy="44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5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0503" y="3661650"/>
            <a:ext cx="574867" cy="4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6" descr="N:\H813\SCRATCH\Simon\LM Lagerung\verwendet\käse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98" y="2172768"/>
            <a:ext cx="754480" cy="65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N:\H813\SCRATCH\Simon\LM Lagerung\verwendet\Popsicle-Red-300px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91" y="2800506"/>
            <a:ext cx="2019048" cy="356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Grafik 106"/>
          <p:cNvPicPr/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92" y="228702"/>
            <a:ext cx="1981031" cy="272847"/>
          </a:xfrm>
          <a:prstGeom prst="rect">
            <a:avLst/>
          </a:prstGeom>
        </p:spPr>
      </p:pic>
      <p:pic>
        <p:nvPicPr>
          <p:cNvPr id="108" name="Picture 2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87" y="5236964"/>
            <a:ext cx="5794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1" name="Grafik 110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38" y="1831049"/>
            <a:ext cx="442257" cy="740696"/>
          </a:xfrm>
          <a:prstGeom prst="rect">
            <a:avLst/>
          </a:prstGeom>
        </p:spPr>
      </p:pic>
      <p:pic>
        <p:nvPicPr>
          <p:cNvPr id="112" name="Grafik 11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605" y="4478074"/>
            <a:ext cx="472687" cy="47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56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974353" y="1059246"/>
            <a:ext cx="6962870" cy="5522833"/>
            <a:chOff x="1418870" y="236345"/>
            <a:chExt cx="6539320" cy="5157869"/>
          </a:xfrm>
        </p:grpSpPr>
        <p:sp>
          <p:nvSpPr>
            <p:cNvPr id="5" name="Abgerundetes Rechteck 4"/>
            <p:cNvSpPr/>
            <p:nvPr/>
          </p:nvSpPr>
          <p:spPr>
            <a:xfrm>
              <a:off x="2942739" y="527326"/>
              <a:ext cx="2220686" cy="278912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3005392" y="609828"/>
              <a:ext cx="2088612" cy="2624116"/>
            </a:xfrm>
            <a:prstGeom prst="roundRect">
              <a:avLst>
                <a:gd name="adj" fmla="val 490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Parallelogramm 6"/>
            <p:cNvSpPr/>
            <p:nvPr/>
          </p:nvSpPr>
          <p:spPr>
            <a:xfrm rot="10390653">
              <a:off x="1418870" y="3423585"/>
              <a:ext cx="1578543" cy="1866454"/>
            </a:xfrm>
            <a:custGeom>
              <a:avLst/>
              <a:gdLst>
                <a:gd name="connsiteX0" fmla="*/ 0 w 1598918"/>
                <a:gd name="connsiteY0" fmla="*/ 1819566 h 1819566"/>
                <a:gd name="connsiteX1" fmla="*/ 213120 w 1598918"/>
                <a:gd name="connsiteY1" fmla="*/ 0 h 1819566"/>
                <a:gd name="connsiteX2" fmla="*/ 1598918 w 1598918"/>
                <a:gd name="connsiteY2" fmla="*/ 0 h 1819566"/>
                <a:gd name="connsiteX3" fmla="*/ 1385798 w 1598918"/>
                <a:gd name="connsiteY3" fmla="*/ 1819566 h 1819566"/>
                <a:gd name="connsiteX4" fmla="*/ 0 w 1598918"/>
                <a:gd name="connsiteY4" fmla="*/ 1819566 h 1819566"/>
                <a:gd name="connsiteX0" fmla="*/ 0 w 1598918"/>
                <a:gd name="connsiteY0" fmla="*/ 1819566 h 1880836"/>
                <a:gd name="connsiteX1" fmla="*/ 213120 w 1598918"/>
                <a:gd name="connsiteY1" fmla="*/ 0 h 1880836"/>
                <a:gd name="connsiteX2" fmla="*/ 1598918 w 1598918"/>
                <a:gd name="connsiteY2" fmla="*/ 0 h 1880836"/>
                <a:gd name="connsiteX3" fmla="*/ 1362452 w 1598918"/>
                <a:gd name="connsiteY3" fmla="*/ 1880836 h 1880836"/>
                <a:gd name="connsiteX4" fmla="*/ 0 w 1598918"/>
                <a:gd name="connsiteY4" fmla="*/ 1819566 h 1880836"/>
                <a:gd name="connsiteX0" fmla="*/ 0 w 1598918"/>
                <a:gd name="connsiteY0" fmla="*/ 1819566 h 1882726"/>
                <a:gd name="connsiteX1" fmla="*/ 213120 w 1598918"/>
                <a:gd name="connsiteY1" fmla="*/ 0 h 1882726"/>
                <a:gd name="connsiteX2" fmla="*/ 1598918 w 1598918"/>
                <a:gd name="connsiteY2" fmla="*/ 0 h 1882726"/>
                <a:gd name="connsiteX3" fmla="*/ 1378242 w 1598918"/>
                <a:gd name="connsiteY3" fmla="*/ 1882726 h 1882726"/>
                <a:gd name="connsiteX4" fmla="*/ 0 w 1598918"/>
                <a:gd name="connsiteY4" fmla="*/ 1819566 h 18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8918" h="1882726">
                  <a:moveTo>
                    <a:pt x="0" y="1819566"/>
                  </a:moveTo>
                  <a:lnTo>
                    <a:pt x="213120" y="0"/>
                  </a:lnTo>
                  <a:lnTo>
                    <a:pt x="1598918" y="0"/>
                  </a:lnTo>
                  <a:lnTo>
                    <a:pt x="1378242" y="1882726"/>
                  </a:lnTo>
                  <a:lnTo>
                    <a:pt x="0" y="1819566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2994377" y="3461935"/>
              <a:ext cx="2120227" cy="1693844"/>
            </a:xfrm>
            <a:prstGeom prst="roundRect">
              <a:avLst>
                <a:gd name="adj" fmla="val 223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" name="Trapezoid 9"/>
            <p:cNvSpPr/>
            <p:nvPr/>
          </p:nvSpPr>
          <p:spPr>
            <a:xfrm rot="5400000">
              <a:off x="696452" y="1229873"/>
              <a:ext cx="3023700" cy="1349330"/>
            </a:xfrm>
            <a:custGeom>
              <a:avLst/>
              <a:gdLst>
                <a:gd name="connsiteX0" fmla="*/ 0 w 2719352"/>
                <a:gd name="connsiteY0" fmla="*/ 1389050 h 1389050"/>
                <a:gd name="connsiteX1" fmla="*/ 168811 w 2719352"/>
                <a:gd name="connsiteY1" fmla="*/ 0 h 1389050"/>
                <a:gd name="connsiteX2" fmla="*/ 2550541 w 2719352"/>
                <a:gd name="connsiteY2" fmla="*/ 0 h 1389050"/>
                <a:gd name="connsiteX3" fmla="*/ 2719352 w 2719352"/>
                <a:gd name="connsiteY3" fmla="*/ 1389050 h 1389050"/>
                <a:gd name="connsiteX4" fmla="*/ 0 w 2719352"/>
                <a:gd name="connsiteY4" fmla="*/ 1389050 h 1389050"/>
                <a:gd name="connsiteX0" fmla="*/ 0 w 2639839"/>
                <a:gd name="connsiteY0" fmla="*/ 1389050 h 1389050"/>
                <a:gd name="connsiteX1" fmla="*/ 168811 w 2639839"/>
                <a:gd name="connsiteY1" fmla="*/ 0 h 1389050"/>
                <a:gd name="connsiteX2" fmla="*/ 2550541 w 2639839"/>
                <a:gd name="connsiteY2" fmla="*/ 0 h 1389050"/>
                <a:gd name="connsiteX3" fmla="*/ 2639839 w 2639839"/>
                <a:gd name="connsiteY3" fmla="*/ 1389050 h 1389050"/>
                <a:gd name="connsiteX4" fmla="*/ 0 w 2639839"/>
                <a:gd name="connsiteY4" fmla="*/ 1389050 h 1389050"/>
                <a:gd name="connsiteX0" fmla="*/ 0 w 2647795"/>
                <a:gd name="connsiteY0" fmla="*/ 1389050 h 1389050"/>
                <a:gd name="connsiteX1" fmla="*/ 168811 w 2647795"/>
                <a:gd name="connsiteY1" fmla="*/ 0 h 1389050"/>
                <a:gd name="connsiteX2" fmla="*/ 2550541 w 2647795"/>
                <a:gd name="connsiteY2" fmla="*/ 0 h 1389050"/>
                <a:gd name="connsiteX3" fmla="*/ 2647795 w 2647795"/>
                <a:gd name="connsiteY3" fmla="*/ 1389050 h 1389050"/>
                <a:gd name="connsiteX4" fmla="*/ 0 w 2647795"/>
                <a:gd name="connsiteY4" fmla="*/ 1389050 h 1389050"/>
                <a:gd name="connsiteX0" fmla="*/ 0 w 2592100"/>
                <a:gd name="connsiteY0" fmla="*/ 1381099 h 1389050"/>
                <a:gd name="connsiteX1" fmla="*/ 113116 w 2592100"/>
                <a:gd name="connsiteY1" fmla="*/ 0 h 1389050"/>
                <a:gd name="connsiteX2" fmla="*/ 2494846 w 2592100"/>
                <a:gd name="connsiteY2" fmla="*/ 0 h 1389050"/>
                <a:gd name="connsiteX3" fmla="*/ 2592100 w 2592100"/>
                <a:gd name="connsiteY3" fmla="*/ 1389050 h 1389050"/>
                <a:gd name="connsiteX4" fmla="*/ 0 w 2592100"/>
                <a:gd name="connsiteY4" fmla="*/ 1381099 h 1389050"/>
                <a:gd name="connsiteX0" fmla="*/ 0 w 2568234"/>
                <a:gd name="connsiteY0" fmla="*/ 1381099 h 1389050"/>
                <a:gd name="connsiteX1" fmla="*/ 113116 w 2568234"/>
                <a:gd name="connsiteY1" fmla="*/ 0 h 1389050"/>
                <a:gd name="connsiteX2" fmla="*/ 2494846 w 2568234"/>
                <a:gd name="connsiteY2" fmla="*/ 0 h 1389050"/>
                <a:gd name="connsiteX3" fmla="*/ 2568234 w 2568234"/>
                <a:gd name="connsiteY3" fmla="*/ 1389050 h 1389050"/>
                <a:gd name="connsiteX4" fmla="*/ 0 w 2568234"/>
                <a:gd name="connsiteY4" fmla="*/ 1381099 h 1389050"/>
                <a:gd name="connsiteX0" fmla="*/ 0 w 2573010"/>
                <a:gd name="connsiteY0" fmla="*/ 1381099 h 1389050"/>
                <a:gd name="connsiteX1" fmla="*/ 113116 w 2573010"/>
                <a:gd name="connsiteY1" fmla="*/ 0 h 1389050"/>
                <a:gd name="connsiteX2" fmla="*/ 2494846 w 2573010"/>
                <a:gd name="connsiteY2" fmla="*/ 0 h 1389050"/>
                <a:gd name="connsiteX3" fmla="*/ 2573010 w 2573010"/>
                <a:gd name="connsiteY3" fmla="*/ 1389050 h 1389050"/>
                <a:gd name="connsiteX4" fmla="*/ 0 w 2573010"/>
                <a:gd name="connsiteY4" fmla="*/ 1381099 h 1389050"/>
                <a:gd name="connsiteX0" fmla="*/ 0 w 2573010"/>
                <a:gd name="connsiteY0" fmla="*/ 1381099 h 1381099"/>
                <a:gd name="connsiteX1" fmla="*/ 113116 w 2573010"/>
                <a:gd name="connsiteY1" fmla="*/ 0 h 1381099"/>
                <a:gd name="connsiteX2" fmla="*/ 2494846 w 2573010"/>
                <a:gd name="connsiteY2" fmla="*/ 0 h 1381099"/>
                <a:gd name="connsiteX3" fmla="*/ 2573010 w 2573010"/>
                <a:gd name="connsiteY3" fmla="*/ 1380912 h 1381099"/>
                <a:gd name="connsiteX4" fmla="*/ 0 w 2573010"/>
                <a:gd name="connsiteY4" fmla="*/ 1381099 h 138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010" h="1381099">
                  <a:moveTo>
                    <a:pt x="0" y="1381099"/>
                  </a:moveTo>
                  <a:lnTo>
                    <a:pt x="113116" y="0"/>
                  </a:lnTo>
                  <a:lnTo>
                    <a:pt x="2494846" y="0"/>
                  </a:lnTo>
                  <a:lnTo>
                    <a:pt x="2573010" y="1380912"/>
                  </a:lnTo>
                  <a:lnTo>
                    <a:pt x="0" y="1381099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2942739" y="3390858"/>
              <a:ext cx="2220686" cy="1822493"/>
            </a:xfrm>
            <a:prstGeom prst="roundRect">
              <a:avLst>
                <a:gd name="adj" fmla="val 0"/>
              </a:avLst>
            </a:prstGeom>
            <a:noFill/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1" name="Gerader Verbinder 10"/>
            <p:cNvCxnSpPr/>
            <p:nvPr/>
          </p:nvCxnSpPr>
          <p:spPr>
            <a:xfrm>
              <a:off x="2899798" y="3330822"/>
              <a:ext cx="2428" cy="8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bgerundetes Rechteck 11"/>
            <p:cNvSpPr/>
            <p:nvPr/>
          </p:nvSpPr>
          <p:spPr>
            <a:xfrm flipV="1">
              <a:off x="2899797" y="3337753"/>
              <a:ext cx="2263628" cy="51616"/>
            </a:xfrm>
            <a:prstGeom prst="roundRect">
              <a:avLst>
                <a:gd name="adj" fmla="val 0"/>
              </a:avLst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3" name="Parallelogramm 12"/>
            <p:cNvSpPr/>
            <p:nvPr/>
          </p:nvSpPr>
          <p:spPr>
            <a:xfrm>
              <a:off x="2937896" y="238653"/>
              <a:ext cx="2783454" cy="266472"/>
            </a:xfrm>
            <a:prstGeom prst="parallelogram">
              <a:avLst>
                <a:gd name="adj" fmla="val 21325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4" name="Gerader Verbinder 13"/>
            <p:cNvCxnSpPr/>
            <p:nvPr/>
          </p:nvCxnSpPr>
          <p:spPr>
            <a:xfrm>
              <a:off x="3500438" y="608340"/>
              <a:ext cx="0" cy="2404826"/>
            </a:xfrm>
            <a:prstGeom prst="line">
              <a:avLst/>
            </a:prstGeom>
            <a:ln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arallelogramm 43"/>
            <p:cNvSpPr/>
            <p:nvPr/>
          </p:nvSpPr>
          <p:spPr>
            <a:xfrm>
              <a:off x="3005693" y="957145"/>
              <a:ext cx="2086260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2656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496392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260" h="237099">
                  <a:moveTo>
                    <a:pt x="0" y="237099"/>
                  </a:moveTo>
                  <a:lnTo>
                    <a:pt x="496392" y="0"/>
                  </a:lnTo>
                  <a:lnTo>
                    <a:pt x="2086260" y="0"/>
                  </a:lnTo>
                  <a:cubicBezTo>
                    <a:pt x="2085059" y="79033"/>
                    <a:pt x="2086935" y="158066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6" name="Parallelogramm 44"/>
            <p:cNvSpPr/>
            <p:nvPr/>
          </p:nvSpPr>
          <p:spPr>
            <a:xfrm>
              <a:off x="3005691" y="1663967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9470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3313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3313" y="0"/>
                  </a:lnTo>
                  <a:lnTo>
                    <a:pt x="2086441" y="3078"/>
                  </a:lnTo>
                  <a:cubicBezTo>
                    <a:pt x="2085179" y="81085"/>
                    <a:pt x="2086997" y="159092"/>
                    <a:pt x="2085735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Parallelogramm 16"/>
            <p:cNvSpPr/>
            <p:nvPr/>
          </p:nvSpPr>
          <p:spPr>
            <a:xfrm>
              <a:off x="4083926" y="2363154"/>
              <a:ext cx="1425334" cy="219541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Ecken des Rechtecks auf der gleichen Seite schneiden 17"/>
            <p:cNvSpPr/>
            <p:nvPr/>
          </p:nvSpPr>
          <p:spPr>
            <a:xfrm rot="10800000">
              <a:off x="3046081" y="2581835"/>
              <a:ext cx="956522" cy="607454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9" name="Ecken des Rechtecks auf der gleichen Seite schneiden 18"/>
            <p:cNvSpPr/>
            <p:nvPr/>
          </p:nvSpPr>
          <p:spPr>
            <a:xfrm rot="10800000">
              <a:off x="4083925" y="2581836"/>
              <a:ext cx="956522" cy="607452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0" name="Parallelogramm 19"/>
            <p:cNvSpPr/>
            <p:nvPr/>
          </p:nvSpPr>
          <p:spPr>
            <a:xfrm>
              <a:off x="3047342" y="2360613"/>
              <a:ext cx="1424985" cy="222815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21" name="Gerader Verbinder 20"/>
            <p:cNvCxnSpPr/>
            <p:nvPr/>
          </p:nvCxnSpPr>
          <p:spPr>
            <a:xfrm flipV="1">
              <a:off x="3930977" y="3122670"/>
              <a:ext cx="149422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V="1">
              <a:off x="4007451" y="3081338"/>
              <a:ext cx="72948" cy="3309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V="1">
              <a:off x="4976885" y="3122670"/>
              <a:ext cx="115068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flipV="1">
              <a:off x="5037693" y="3081338"/>
              <a:ext cx="76907" cy="35538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arallelogramm 45"/>
            <p:cNvSpPr/>
            <p:nvPr/>
          </p:nvSpPr>
          <p:spPr>
            <a:xfrm>
              <a:off x="3005691" y="2311920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3363"/>
                <a:gd name="connsiteY0" fmla="*/ 237099 h 237099"/>
                <a:gd name="connsiteX1" fmla="*/ 505628 w 2083363"/>
                <a:gd name="connsiteY1" fmla="*/ 0 h 237099"/>
                <a:gd name="connsiteX2" fmla="*/ 2083363 w 2083363"/>
                <a:gd name="connsiteY2" fmla="*/ 6157 h 237099"/>
                <a:gd name="connsiteX3" fmla="*/ 2082656 w 2083363"/>
                <a:gd name="connsiteY3" fmla="*/ 237099 h 237099"/>
                <a:gd name="connsiteX4" fmla="*/ 0 w 2083363"/>
                <a:gd name="connsiteY4" fmla="*/ 237099 h 237099"/>
                <a:gd name="connsiteX0" fmla="*/ 0 w 2092599"/>
                <a:gd name="connsiteY0" fmla="*/ 237099 h 237099"/>
                <a:gd name="connsiteX1" fmla="*/ 505628 w 2092599"/>
                <a:gd name="connsiteY1" fmla="*/ 0 h 237099"/>
                <a:gd name="connsiteX2" fmla="*/ 2092599 w 2092599"/>
                <a:gd name="connsiteY2" fmla="*/ 6157 h 237099"/>
                <a:gd name="connsiteX3" fmla="*/ 2082656 w 2092599"/>
                <a:gd name="connsiteY3" fmla="*/ 237099 h 237099"/>
                <a:gd name="connsiteX4" fmla="*/ 0 w 2092599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6391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6391" y="0"/>
                  </a:lnTo>
                  <a:lnTo>
                    <a:pt x="2086441" y="6157"/>
                  </a:lnTo>
                  <a:cubicBezTo>
                    <a:pt x="2086205" y="83138"/>
                    <a:pt x="2085970" y="160118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6" name="Parallelogramm 40"/>
            <p:cNvSpPr/>
            <p:nvPr/>
          </p:nvSpPr>
          <p:spPr>
            <a:xfrm rot="5400000">
              <a:off x="2955670" y="2460373"/>
              <a:ext cx="4987401" cy="543960"/>
            </a:xfrm>
            <a:custGeom>
              <a:avLst/>
              <a:gdLst>
                <a:gd name="connsiteX0" fmla="*/ 0 w 4733396"/>
                <a:gd name="connsiteY0" fmla="*/ 547135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0 w 4733396"/>
                <a:gd name="connsiteY4" fmla="*/ 547135 h 547135"/>
                <a:gd name="connsiteX0" fmla="*/ 257177 w 4733396"/>
                <a:gd name="connsiteY0" fmla="*/ 543960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257177 w 4733396"/>
                <a:gd name="connsiteY4" fmla="*/ 543960 h 547135"/>
                <a:gd name="connsiteX0" fmla="*/ 257177 w 4996924"/>
                <a:gd name="connsiteY0" fmla="*/ 543960 h 550310"/>
                <a:gd name="connsiteX1" fmla="*/ 0 w 4996924"/>
                <a:gd name="connsiteY1" fmla="*/ 0 h 550310"/>
                <a:gd name="connsiteX2" fmla="*/ 4733396 w 4996924"/>
                <a:gd name="connsiteY2" fmla="*/ 0 h 550310"/>
                <a:gd name="connsiteX3" fmla="*/ 4996924 w 4996924"/>
                <a:gd name="connsiteY3" fmla="*/ 550310 h 550310"/>
                <a:gd name="connsiteX4" fmla="*/ 257177 w 4996924"/>
                <a:gd name="connsiteY4" fmla="*/ 543960 h 550310"/>
                <a:gd name="connsiteX0" fmla="*/ 257177 w 4993749"/>
                <a:gd name="connsiteY0" fmla="*/ 543960 h 550310"/>
                <a:gd name="connsiteX1" fmla="*/ 0 w 4993749"/>
                <a:gd name="connsiteY1" fmla="*/ 0 h 550310"/>
                <a:gd name="connsiteX2" fmla="*/ 4733396 w 4993749"/>
                <a:gd name="connsiteY2" fmla="*/ 0 h 550310"/>
                <a:gd name="connsiteX3" fmla="*/ 4993749 w 4993749"/>
                <a:gd name="connsiteY3" fmla="*/ 550310 h 550310"/>
                <a:gd name="connsiteX4" fmla="*/ 257177 w 4993749"/>
                <a:gd name="connsiteY4" fmla="*/ 543960 h 550310"/>
                <a:gd name="connsiteX0" fmla="*/ 257177 w 4987402"/>
                <a:gd name="connsiteY0" fmla="*/ 543960 h 550310"/>
                <a:gd name="connsiteX1" fmla="*/ 0 w 4987402"/>
                <a:gd name="connsiteY1" fmla="*/ 0 h 550310"/>
                <a:gd name="connsiteX2" fmla="*/ 4733396 w 4987402"/>
                <a:gd name="connsiteY2" fmla="*/ 0 h 550310"/>
                <a:gd name="connsiteX3" fmla="*/ 4987402 w 4987402"/>
                <a:gd name="connsiteY3" fmla="*/ 550310 h 550310"/>
                <a:gd name="connsiteX4" fmla="*/ 257177 w 4987402"/>
                <a:gd name="connsiteY4" fmla="*/ 543960 h 550310"/>
                <a:gd name="connsiteX0" fmla="*/ 257177 w 4993768"/>
                <a:gd name="connsiteY0" fmla="*/ 543960 h 550310"/>
                <a:gd name="connsiteX1" fmla="*/ 0 w 4993768"/>
                <a:gd name="connsiteY1" fmla="*/ 0 h 550310"/>
                <a:gd name="connsiteX2" fmla="*/ 4733396 w 4993768"/>
                <a:gd name="connsiteY2" fmla="*/ 0 h 550310"/>
                <a:gd name="connsiteX3" fmla="*/ 4993768 w 4993768"/>
                <a:gd name="connsiteY3" fmla="*/ 550310 h 550310"/>
                <a:gd name="connsiteX4" fmla="*/ 257177 w 4993768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47135"/>
                <a:gd name="connsiteX1" fmla="*/ 0 w 5000134"/>
                <a:gd name="connsiteY1" fmla="*/ 0 h 547135"/>
                <a:gd name="connsiteX2" fmla="*/ 4733396 w 5000134"/>
                <a:gd name="connsiteY2" fmla="*/ 0 h 547135"/>
                <a:gd name="connsiteX3" fmla="*/ 5000134 w 5000134"/>
                <a:gd name="connsiteY3" fmla="*/ 547135 h 547135"/>
                <a:gd name="connsiteX4" fmla="*/ 257177 w 5000134"/>
                <a:gd name="connsiteY4" fmla="*/ 543960 h 547135"/>
                <a:gd name="connsiteX0" fmla="*/ 257177 w 5000137"/>
                <a:gd name="connsiteY0" fmla="*/ 543960 h 543960"/>
                <a:gd name="connsiteX1" fmla="*/ 0 w 5000137"/>
                <a:gd name="connsiteY1" fmla="*/ 0 h 543960"/>
                <a:gd name="connsiteX2" fmla="*/ 4733396 w 5000137"/>
                <a:gd name="connsiteY2" fmla="*/ 0 h 543960"/>
                <a:gd name="connsiteX3" fmla="*/ 5000137 w 5000137"/>
                <a:gd name="connsiteY3" fmla="*/ 540785 h 543960"/>
                <a:gd name="connsiteX4" fmla="*/ 257177 w 5000137"/>
                <a:gd name="connsiteY4" fmla="*/ 543960 h 54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137" h="543960">
                  <a:moveTo>
                    <a:pt x="257177" y="543960"/>
                  </a:moveTo>
                  <a:lnTo>
                    <a:pt x="0" y="0"/>
                  </a:lnTo>
                  <a:lnTo>
                    <a:pt x="4733396" y="0"/>
                  </a:lnTo>
                  <a:lnTo>
                    <a:pt x="5000137" y="540785"/>
                  </a:lnTo>
                  <a:lnTo>
                    <a:pt x="257177" y="5439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7" name="Ecken des Rechtecks auf der gleichen Seite schneiden 26"/>
            <p:cNvSpPr/>
            <p:nvPr/>
          </p:nvSpPr>
          <p:spPr>
            <a:xfrm rot="10800000">
              <a:off x="2994373" y="3536241"/>
              <a:ext cx="2120230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8" name="Ecken des Rechtecks auf der gleichen Seite schneiden 27"/>
            <p:cNvSpPr/>
            <p:nvPr/>
          </p:nvSpPr>
          <p:spPr>
            <a:xfrm rot="10800000">
              <a:off x="2994374" y="3954690"/>
              <a:ext cx="2120228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9" name="Ecken des Rechtecks auf der gleichen Seite schneiden 28"/>
            <p:cNvSpPr/>
            <p:nvPr/>
          </p:nvSpPr>
          <p:spPr>
            <a:xfrm rot="10800000">
              <a:off x="2994375" y="4371937"/>
              <a:ext cx="2120226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0" name="Ecken des Rechtecks auf der gleichen Seite schneiden 29"/>
            <p:cNvSpPr/>
            <p:nvPr/>
          </p:nvSpPr>
          <p:spPr>
            <a:xfrm rot="10800000">
              <a:off x="2994377" y="4787106"/>
              <a:ext cx="2120223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31" name="Gerader Verbinder 30"/>
            <p:cNvCxnSpPr/>
            <p:nvPr/>
          </p:nvCxnSpPr>
          <p:spPr>
            <a:xfrm flipV="1">
              <a:off x="3005391" y="3903506"/>
              <a:ext cx="78210" cy="4790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V="1">
              <a:off x="3005392" y="3461935"/>
              <a:ext cx="148927" cy="708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 flipV="1">
              <a:off x="2997201" y="4322774"/>
              <a:ext cx="71438" cy="421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 flipV="1">
              <a:off x="3000607" y="4729536"/>
              <a:ext cx="82995" cy="56707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uppieren 34"/>
            <p:cNvGrpSpPr/>
            <p:nvPr/>
          </p:nvGrpSpPr>
          <p:grpSpPr>
            <a:xfrm>
              <a:off x="3884485" y="3666851"/>
              <a:ext cx="236236" cy="73633"/>
              <a:chOff x="2208140" y="6286500"/>
              <a:chExt cx="236236" cy="126253"/>
            </a:xfrm>
          </p:grpSpPr>
          <p:cxnSp>
            <p:nvCxnSpPr>
              <p:cNvPr id="83" name="Gerader Verbinder 82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84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ieren 35"/>
            <p:cNvGrpSpPr/>
            <p:nvPr/>
          </p:nvGrpSpPr>
          <p:grpSpPr>
            <a:xfrm>
              <a:off x="3878343" y="4109567"/>
              <a:ext cx="236236" cy="73633"/>
              <a:chOff x="2208140" y="6286500"/>
              <a:chExt cx="236236" cy="126253"/>
            </a:xfrm>
          </p:grpSpPr>
          <p:cxnSp>
            <p:nvCxnSpPr>
              <p:cNvPr id="80" name="Gerader Verbinder 79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80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81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ieren 36"/>
            <p:cNvGrpSpPr/>
            <p:nvPr/>
          </p:nvGrpSpPr>
          <p:grpSpPr>
            <a:xfrm>
              <a:off x="3884485" y="4515652"/>
              <a:ext cx="236236" cy="73633"/>
              <a:chOff x="2208140" y="6286500"/>
              <a:chExt cx="236236" cy="126253"/>
            </a:xfrm>
          </p:grpSpPr>
          <p:cxnSp>
            <p:nvCxnSpPr>
              <p:cNvPr id="77" name="Gerader Verbinder 76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ieren 37"/>
            <p:cNvGrpSpPr/>
            <p:nvPr/>
          </p:nvGrpSpPr>
          <p:grpSpPr>
            <a:xfrm>
              <a:off x="3878343" y="4919101"/>
              <a:ext cx="236236" cy="73633"/>
              <a:chOff x="2208140" y="6286500"/>
              <a:chExt cx="236236" cy="126253"/>
            </a:xfrm>
          </p:grpSpPr>
          <p:cxnSp>
            <p:nvCxnSpPr>
              <p:cNvPr id="74" name="Gerader Verbinder 73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hteck 50"/>
            <p:cNvSpPr/>
            <p:nvPr/>
          </p:nvSpPr>
          <p:spPr>
            <a:xfrm>
              <a:off x="1706308" y="898094"/>
              <a:ext cx="1046991" cy="264022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0 h 264022"/>
                <a:gd name="connsiteX1" fmla="*/ 1046991 w 1046991"/>
                <a:gd name="connsiteY1" fmla="*/ 38911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64022">
                  <a:moveTo>
                    <a:pt x="0" y="0"/>
                  </a:moveTo>
                  <a:lnTo>
                    <a:pt x="1046991" y="38911"/>
                  </a:lnTo>
                  <a:lnTo>
                    <a:pt x="1046991" y="264022"/>
                  </a:lnTo>
                  <a:lnTo>
                    <a:pt x="9728" y="244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0" name="Gerader Verbinder 39"/>
            <p:cNvCxnSpPr>
              <a:stCxn id="39" idx="0"/>
            </p:cNvCxnSpPr>
            <p:nvPr/>
          </p:nvCxnSpPr>
          <p:spPr>
            <a:xfrm>
              <a:off x="1706308" y="898094"/>
              <a:ext cx="0" cy="259654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 flipH="1">
              <a:off x="2746229" y="94113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>
              <a:off x="1706308" y="1157748"/>
              <a:ext cx="1039921" cy="1815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50"/>
            <p:cNvSpPr/>
            <p:nvPr/>
          </p:nvSpPr>
          <p:spPr>
            <a:xfrm>
              <a:off x="1712068" y="1824483"/>
              <a:ext cx="1017352" cy="241433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0 w 1046991"/>
                <a:gd name="connsiteY0" fmla="*/ 0 h 244933"/>
                <a:gd name="connsiteX1" fmla="*/ 1046991 w 1046991"/>
                <a:gd name="connsiteY1" fmla="*/ 10094 h 244933"/>
                <a:gd name="connsiteX2" fmla="*/ 1046991 w 1046991"/>
                <a:gd name="connsiteY2" fmla="*/ 244933 h 244933"/>
                <a:gd name="connsiteX3" fmla="*/ 9728 w 1046991"/>
                <a:gd name="connsiteY3" fmla="*/ 225478 h 244933"/>
                <a:gd name="connsiteX4" fmla="*/ 0 w 1046991"/>
                <a:gd name="connsiteY4" fmla="*/ 0 h 244933"/>
                <a:gd name="connsiteX0" fmla="*/ 0 w 1046991"/>
                <a:gd name="connsiteY0" fmla="*/ 0 h 255466"/>
                <a:gd name="connsiteX1" fmla="*/ 1046991 w 1046991"/>
                <a:gd name="connsiteY1" fmla="*/ 20627 h 255466"/>
                <a:gd name="connsiteX2" fmla="*/ 1046991 w 1046991"/>
                <a:gd name="connsiteY2" fmla="*/ 255466 h 255466"/>
                <a:gd name="connsiteX3" fmla="*/ 9728 w 1046991"/>
                <a:gd name="connsiteY3" fmla="*/ 236011 h 255466"/>
                <a:gd name="connsiteX4" fmla="*/ 0 w 1046991"/>
                <a:gd name="connsiteY4" fmla="*/ 0 h 255466"/>
                <a:gd name="connsiteX0" fmla="*/ 0 w 1046991"/>
                <a:gd name="connsiteY0" fmla="*/ 0 h 248444"/>
                <a:gd name="connsiteX1" fmla="*/ 1046991 w 1046991"/>
                <a:gd name="connsiteY1" fmla="*/ 13605 h 248444"/>
                <a:gd name="connsiteX2" fmla="*/ 1046991 w 1046991"/>
                <a:gd name="connsiteY2" fmla="*/ 248444 h 248444"/>
                <a:gd name="connsiteX3" fmla="*/ 9728 w 1046991"/>
                <a:gd name="connsiteY3" fmla="*/ 228989 h 248444"/>
                <a:gd name="connsiteX4" fmla="*/ 0 w 1046991"/>
                <a:gd name="connsiteY4" fmla="*/ 0 h 24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48444">
                  <a:moveTo>
                    <a:pt x="0" y="0"/>
                  </a:moveTo>
                  <a:lnTo>
                    <a:pt x="1046991" y="13605"/>
                  </a:lnTo>
                  <a:lnTo>
                    <a:pt x="1046991" y="248444"/>
                  </a:lnTo>
                  <a:lnTo>
                    <a:pt x="9728" y="228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4" name="Gerader Verbinder 43"/>
            <p:cNvCxnSpPr/>
            <p:nvPr/>
          </p:nvCxnSpPr>
          <p:spPr>
            <a:xfrm flipH="1">
              <a:off x="1699817" y="182546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 flipH="1">
              <a:off x="2739738" y="183932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1700109" y="2060306"/>
              <a:ext cx="1039943" cy="1296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eck 50"/>
            <p:cNvSpPr/>
            <p:nvPr/>
          </p:nvSpPr>
          <p:spPr>
            <a:xfrm>
              <a:off x="1706009" y="2858243"/>
              <a:ext cx="1040219" cy="250290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10293 w 1057284"/>
                <a:gd name="connsiteY0" fmla="*/ 847 h 245414"/>
                <a:gd name="connsiteX1" fmla="*/ 1057284 w 1057284"/>
                <a:gd name="connsiteY1" fmla="*/ 0 h 245414"/>
                <a:gd name="connsiteX2" fmla="*/ 1057284 w 1057284"/>
                <a:gd name="connsiteY2" fmla="*/ 234839 h 245414"/>
                <a:gd name="connsiteX3" fmla="*/ 0 w 1057284"/>
                <a:gd name="connsiteY3" fmla="*/ 245414 h 245414"/>
                <a:gd name="connsiteX4" fmla="*/ 10293 w 1057284"/>
                <a:gd name="connsiteY4" fmla="*/ 847 h 245414"/>
                <a:gd name="connsiteX0" fmla="*/ 0 w 1067012"/>
                <a:gd name="connsiteY0" fmla="*/ 1085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10856 h 245414"/>
                <a:gd name="connsiteX0" fmla="*/ 0 w 1067012"/>
                <a:gd name="connsiteY0" fmla="*/ 3087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30876 h 245414"/>
                <a:gd name="connsiteX0" fmla="*/ 0 w 1070523"/>
                <a:gd name="connsiteY0" fmla="*/ 17494 h 245414"/>
                <a:gd name="connsiteX1" fmla="*/ 1070523 w 1070523"/>
                <a:gd name="connsiteY1" fmla="*/ 0 h 245414"/>
                <a:gd name="connsiteX2" fmla="*/ 1070523 w 1070523"/>
                <a:gd name="connsiteY2" fmla="*/ 234839 h 245414"/>
                <a:gd name="connsiteX3" fmla="*/ 13239 w 1070523"/>
                <a:gd name="connsiteY3" fmla="*/ 245414 h 245414"/>
                <a:gd name="connsiteX4" fmla="*/ 0 w 1070523"/>
                <a:gd name="connsiteY4" fmla="*/ 17494 h 24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523" h="245414">
                  <a:moveTo>
                    <a:pt x="0" y="17494"/>
                  </a:moveTo>
                  <a:lnTo>
                    <a:pt x="1070523" y="0"/>
                  </a:lnTo>
                  <a:lnTo>
                    <a:pt x="1070523" y="234839"/>
                  </a:lnTo>
                  <a:lnTo>
                    <a:pt x="13239" y="245414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4578616" y="3501366"/>
              <a:ext cx="592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 smtClean="0">
                  <a:solidFill>
                    <a:schemeClr val="accent1">
                      <a:lumMod val="50000"/>
                    </a:schemeClr>
                  </a:solidFill>
                </a:rPr>
                <a:t>***</a:t>
              </a:r>
              <a:endParaRPr lang="de-AT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49" name="Gruppieren 48"/>
            <p:cNvGrpSpPr/>
            <p:nvPr/>
          </p:nvGrpSpPr>
          <p:grpSpPr>
            <a:xfrm>
              <a:off x="6062561" y="236345"/>
              <a:ext cx="1895629" cy="5157869"/>
              <a:chOff x="177954" y="228971"/>
              <a:chExt cx="1895629" cy="5157869"/>
            </a:xfrm>
          </p:grpSpPr>
          <p:cxnSp>
            <p:nvCxnSpPr>
              <p:cNvPr id="60" name="Gerader Verbinder 59"/>
              <p:cNvCxnSpPr/>
              <p:nvPr/>
            </p:nvCxnSpPr>
            <p:spPr>
              <a:xfrm>
                <a:off x="769013" y="233085"/>
                <a:ext cx="0" cy="4572000"/>
              </a:xfrm>
              <a:prstGeom prst="line">
                <a:avLst/>
              </a:prstGeom>
              <a:ln w="9525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arallelogramm 60"/>
              <p:cNvSpPr/>
              <p:nvPr/>
            </p:nvSpPr>
            <p:spPr>
              <a:xfrm>
                <a:off x="188913" y="1430740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2" name="Parallelogramm 61"/>
              <p:cNvSpPr/>
              <p:nvPr/>
            </p:nvSpPr>
            <p:spPr>
              <a:xfrm>
                <a:off x="178523" y="228971"/>
                <a:ext cx="1886072" cy="287338"/>
              </a:xfrm>
              <a:prstGeom prst="parallelogram">
                <a:avLst>
                  <a:gd name="adj" fmla="val 20335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3" name="Parallelogramm 62"/>
              <p:cNvSpPr/>
              <p:nvPr/>
            </p:nvSpPr>
            <p:spPr>
              <a:xfrm>
                <a:off x="179417" y="4796881"/>
                <a:ext cx="1871662" cy="287338"/>
              </a:xfrm>
              <a:prstGeom prst="parallelogram">
                <a:avLst>
                  <a:gd name="adj" fmla="val 203350"/>
                </a:avLst>
              </a:prstGeom>
              <a:noFill/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4" name="Parallelogramm 63"/>
              <p:cNvSpPr/>
              <p:nvPr/>
            </p:nvSpPr>
            <p:spPr>
              <a:xfrm>
                <a:off x="188913" y="2525913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5" name="Parallelogramm 64"/>
              <p:cNvSpPr/>
              <p:nvPr/>
            </p:nvSpPr>
            <p:spPr>
              <a:xfrm>
                <a:off x="184612" y="3621087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6" name="Rechteck 65"/>
              <p:cNvSpPr/>
              <p:nvPr/>
            </p:nvSpPr>
            <p:spPr>
              <a:xfrm>
                <a:off x="177954" y="5097463"/>
                <a:ext cx="45719" cy="279728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7" name="Parallelogramm 34"/>
              <p:cNvSpPr/>
              <p:nvPr/>
            </p:nvSpPr>
            <p:spPr>
              <a:xfrm rot="5400000" flipV="1">
                <a:off x="102282" y="5214312"/>
                <a:ext cx="298195" cy="46862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8" name="Rechteck 67"/>
              <p:cNvSpPr/>
              <p:nvPr/>
            </p:nvSpPr>
            <p:spPr>
              <a:xfrm>
                <a:off x="1967906" y="4815077"/>
                <a:ext cx="45719" cy="293322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9" name="Parallelogramm 34"/>
              <p:cNvSpPr/>
              <p:nvPr/>
            </p:nvSpPr>
            <p:spPr>
              <a:xfrm rot="5400000" flipV="1">
                <a:off x="1896148" y="4931707"/>
                <a:ext cx="309152" cy="45719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1419212" y="5102049"/>
                <a:ext cx="56360" cy="269423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1" name="Parallelogramm 34"/>
              <p:cNvSpPr/>
              <p:nvPr/>
            </p:nvSpPr>
            <p:spPr>
              <a:xfrm rot="5400000" flipV="1">
                <a:off x="1352789" y="5207677"/>
                <a:ext cx="288366" cy="59478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  <a:gd name="connsiteX0" fmla="*/ 0 w 350776"/>
                  <a:gd name="connsiteY0" fmla="*/ 45720 h 45720"/>
                  <a:gd name="connsiteX1" fmla="*/ 19897 w 350776"/>
                  <a:gd name="connsiteY1" fmla="*/ 1 h 45720"/>
                  <a:gd name="connsiteX2" fmla="*/ 350776 w 350776"/>
                  <a:gd name="connsiteY2" fmla="*/ 0 h 45720"/>
                  <a:gd name="connsiteX3" fmla="*/ 329895 w 350776"/>
                  <a:gd name="connsiteY3" fmla="*/ 45717 h 45720"/>
                  <a:gd name="connsiteX4" fmla="*/ 0 w 350776"/>
                  <a:gd name="connsiteY4" fmla="*/ 45720 h 45720"/>
                  <a:gd name="connsiteX0" fmla="*/ 0 w 347627"/>
                  <a:gd name="connsiteY0" fmla="*/ 45720 h 45720"/>
                  <a:gd name="connsiteX1" fmla="*/ 19897 w 347627"/>
                  <a:gd name="connsiteY1" fmla="*/ 1 h 45720"/>
                  <a:gd name="connsiteX2" fmla="*/ 347627 w 347627"/>
                  <a:gd name="connsiteY2" fmla="*/ 0 h 45720"/>
                  <a:gd name="connsiteX3" fmla="*/ 329895 w 347627"/>
                  <a:gd name="connsiteY3" fmla="*/ 45717 h 45720"/>
                  <a:gd name="connsiteX4" fmla="*/ 0 w 347627"/>
                  <a:gd name="connsiteY4" fmla="*/ 45720 h 45720"/>
                  <a:gd name="connsiteX0" fmla="*/ 0 w 350814"/>
                  <a:gd name="connsiteY0" fmla="*/ 45720 h 45720"/>
                  <a:gd name="connsiteX1" fmla="*/ 19897 w 350814"/>
                  <a:gd name="connsiteY1" fmla="*/ 1 h 45720"/>
                  <a:gd name="connsiteX2" fmla="*/ 350814 w 350814"/>
                  <a:gd name="connsiteY2" fmla="*/ 0 h 45720"/>
                  <a:gd name="connsiteX3" fmla="*/ 329895 w 350814"/>
                  <a:gd name="connsiteY3" fmla="*/ 45717 h 45720"/>
                  <a:gd name="connsiteX4" fmla="*/ 0 w 350814"/>
                  <a:gd name="connsiteY4" fmla="*/ 4572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814" h="45720">
                    <a:moveTo>
                      <a:pt x="0" y="45720"/>
                    </a:moveTo>
                    <a:lnTo>
                      <a:pt x="19897" y="1"/>
                    </a:lnTo>
                    <a:lnTo>
                      <a:pt x="350814" y="0"/>
                    </a:lnTo>
                    <a:lnTo>
                      <a:pt x="329895" y="45717"/>
                    </a:lnTo>
                    <a:lnTo>
                      <a:pt x="0" y="45720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2" name="Parallelogramm 71"/>
              <p:cNvSpPr/>
              <p:nvPr/>
            </p:nvSpPr>
            <p:spPr>
              <a:xfrm rot="16200000" flipV="1">
                <a:off x="-656874" y="2377722"/>
                <a:ext cx="4860924" cy="578555"/>
              </a:xfrm>
              <a:prstGeom prst="parallelogram">
                <a:avLst>
                  <a:gd name="adj" fmla="val 4890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3" name="Rechteck 72"/>
              <p:cNvSpPr/>
              <p:nvPr/>
            </p:nvSpPr>
            <p:spPr>
              <a:xfrm>
                <a:off x="188913" y="527326"/>
                <a:ext cx="1295400" cy="4570137"/>
              </a:xfrm>
              <a:prstGeom prst="rect">
                <a:avLst/>
              </a:prstGeom>
              <a:noFill/>
              <a:ln w="635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50" name="Gerader Verbinder 49"/>
            <p:cNvCxnSpPr/>
            <p:nvPr/>
          </p:nvCxnSpPr>
          <p:spPr>
            <a:xfrm flipH="1">
              <a:off x="2742983" y="2873694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 flipV="1">
              <a:off x="1699817" y="3108533"/>
              <a:ext cx="1039921" cy="773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 flipH="1">
              <a:off x="1703062" y="287929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761" y="3726146"/>
              <a:ext cx="186768" cy="524728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5834" y="1992030"/>
              <a:ext cx="177875" cy="542518"/>
            </a:xfrm>
            <a:prstGeom prst="rect">
              <a:avLst/>
            </a:prstGeom>
          </p:spPr>
        </p:pic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5834" y="1349751"/>
              <a:ext cx="177873" cy="524728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5834" y="640986"/>
              <a:ext cx="177875" cy="542518"/>
            </a:xfrm>
            <a:prstGeom prst="rect">
              <a:avLst/>
            </a:prstGeom>
          </p:spPr>
        </p:pic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7007" y="1228058"/>
              <a:ext cx="184545" cy="542516"/>
            </a:xfrm>
            <a:prstGeom prst="rect">
              <a:avLst/>
            </a:prstGeom>
          </p:spPr>
        </p:pic>
        <p:pic>
          <p:nvPicPr>
            <p:cNvPr id="58" name="Grafik 5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0799" y="2610427"/>
              <a:ext cx="177049" cy="540000"/>
            </a:xfrm>
            <a:prstGeom prst="rect">
              <a:avLst/>
            </a:prstGeom>
          </p:spPr>
        </p:pic>
        <p:cxnSp>
          <p:nvCxnSpPr>
            <p:cNvPr id="59" name="Gerader Verbinder 58"/>
            <p:cNvCxnSpPr/>
            <p:nvPr/>
          </p:nvCxnSpPr>
          <p:spPr>
            <a:xfrm flipH="1">
              <a:off x="5121980" y="2283300"/>
              <a:ext cx="282" cy="91528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Grafik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30" y="2002655"/>
            <a:ext cx="615251" cy="93650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3" y="1610706"/>
            <a:ext cx="370093" cy="4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630" y="2948671"/>
            <a:ext cx="709287" cy="56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651" y="2377441"/>
            <a:ext cx="538401" cy="5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651" y="1782972"/>
            <a:ext cx="734701" cy="23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172" y="2021331"/>
            <a:ext cx="678495" cy="95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426" y="3668541"/>
            <a:ext cx="502657" cy="52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905" y="3308886"/>
            <a:ext cx="373746" cy="78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168" y="2868502"/>
            <a:ext cx="513120" cy="57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179" y="2980798"/>
            <a:ext cx="754664" cy="42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768" y="1528467"/>
            <a:ext cx="780400" cy="48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871" y="1369852"/>
            <a:ext cx="641339" cy="65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227" y="3407700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 descr="N:\H813\SCRATCH\Simon\LM Lagerung\verwendet\Bananas-icon-1-300px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377" y="3324965"/>
            <a:ext cx="640797" cy="44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191" y="5751088"/>
            <a:ext cx="873887" cy="43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 descr="N:\H813\SCRATCH\Simon\LM Lagerung\verwendet\ChocolatLait-300px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689" y="2251434"/>
            <a:ext cx="662373" cy="36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N:\H813\SCRATCH\Simon\LM Lagerung\verwendet\Popsicle-Red-300px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5473">
            <a:off x="4550547" y="4618962"/>
            <a:ext cx="249129" cy="44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2239" y="4270258"/>
            <a:ext cx="497686" cy="60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1958" y="3661650"/>
            <a:ext cx="574867" cy="4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6" descr="N:\H813\SCRATCH\Simon\LM Lagerung\verwendet\käse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653" y="2172768"/>
            <a:ext cx="754480" cy="65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3739" y="2512705"/>
            <a:ext cx="3064123" cy="373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Grafik 107"/>
          <p:cNvPicPr/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92" y="228702"/>
            <a:ext cx="1981031" cy="272847"/>
          </a:xfrm>
          <a:prstGeom prst="rect">
            <a:avLst/>
          </a:prstGeom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042" y="5236964"/>
            <a:ext cx="5794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9" name="Grafik 108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593" y="1831049"/>
            <a:ext cx="442257" cy="740696"/>
          </a:xfrm>
          <a:prstGeom prst="rect">
            <a:avLst/>
          </a:prstGeom>
        </p:spPr>
      </p:pic>
      <p:pic>
        <p:nvPicPr>
          <p:cNvPr id="112" name="Grafik 111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060" y="4478074"/>
            <a:ext cx="472687" cy="47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6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982894" y="1059246"/>
            <a:ext cx="6962870" cy="5522833"/>
            <a:chOff x="1418870" y="236345"/>
            <a:chExt cx="6539320" cy="5157869"/>
          </a:xfrm>
        </p:grpSpPr>
        <p:sp>
          <p:nvSpPr>
            <p:cNvPr id="5" name="Abgerundetes Rechteck 4"/>
            <p:cNvSpPr/>
            <p:nvPr/>
          </p:nvSpPr>
          <p:spPr>
            <a:xfrm>
              <a:off x="2942739" y="527326"/>
              <a:ext cx="2220686" cy="278912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3005392" y="609828"/>
              <a:ext cx="2088612" cy="2624116"/>
            </a:xfrm>
            <a:prstGeom prst="roundRect">
              <a:avLst>
                <a:gd name="adj" fmla="val 490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Parallelogramm 6"/>
            <p:cNvSpPr/>
            <p:nvPr/>
          </p:nvSpPr>
          <p:spPr>
            <a:xfrm rot="10390653">
              <a:off x="1418870" y="3423585"/>
              <a:ext cx="1578543" cy="1866454"/>
            </a:xfrm>
            <a:custGeom>
              <a:avLst/>
              <a:gdLst>
                <a:gd name="connsiteX0" fmla="*/ 0 w 1598918"/>
                <a:gd name="connsiteY0" fmla="*/ 1819566 h 1819566"/>
                <a:gd name="connsiteX1" fmla="*/ 213120 w 1598918"/>
                <a:gd name="connsiteY1" fmla="*/ 0 h 1819566"/>
                <a:gd name="connsiteX2" fmla="*/ 1598918 w 1598918"/>
                <a:gd name="connsiteY2" fmla="*/ 0 h 1819566"/>
                <a:gd name="connsiteX3" fmla="*/ 1385798 w 1598918"/>
                <a:gd name="connsiteY3" fmla="*/ 1819566 h 1819566"/>
                <a:gd name="connsiteX4" fmla="*/ 0 w 1598918"/>
                <a:gd name="connsiteY4" fmla="*/ 1819566 h 1819566"/>
                <a:gd name="connsiteX0" fmla="*/ 0 w 1598918"/>
                <a:gd name="connsiteY0" fmla="*/ 1819566 h 1880836"/>
                <a:gd name="connsiteX1" fmla="*/ 213120 w 1598918"/>
                <a:gd name="connsiteY1" fmla="*/ 0 h 1880836"/>
                <a:gd name="connsiteX2" fmla="*/ 1598918 w 1598918"/>
                <a:gd name="connsiteY2" fmla="*/ 0 h 1880836"/>
                <a:gd name="connsiteX3" fmla="*/ 1362452 w 1598918"/>
                <a:gd name="connsiteY3" fmla="*/ 1880836 h 1880836"/>
                <a:gd name="connsiteX4" fmla="*/ 0 w 1598918"/>
                <a:gd name="connsiteY4" fmla="*/ 1819566 h 1880836"/>
                <a:gd name="connsiteX0" fmla="*/ 0 w 1598918"/>
                <a:gd name="connsiteY0" fmla="*/ 1819566 h 1882726"/>
                <a:gd name="connsiteX1" fmla="*/ 213120 w 1598918"/>
                <a:gd name="connsiteY1" fmla="*/ 0 h 1882726"/>
                <a:gd name="connsiteX2" fmla="*/ 1598918 w 1598918"/>
                <a:gd name="connsiteY2" fmla="*/ 0 h 1882726"/>
                <a:gd name="connsiteX3" fmla="*/ 1378242 w 1598918"/>
                <a:gd name="connsiteY3" fmla="*/ 1882726 h 1882726"/>
                <a:gd name="connsiteX4" fmla="*/ 0 w 1598918"/>
                <a:gd name="connsiteY4" fmla="*/ 1819566 h 18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8918" h="1882726">
                  <a:moveTo>
                    <a:pt x="0" y="1819566"/>
                  </a:moveTo>
                  <a:lnTo>
                    <a:pt x="213120" y="0"/>
                  </a:lnTo>
                  <a:lnTo>
                    <a:pt x="1598918" y="0"/>
                  </a:lnTo>
                  <a:lnTo>
                    <a:pt x="1378242" y="1882726"/>
                  </a:lnTo>
                  <a:lnTo>
                    <a:pt x="0" y="1819566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2994377" y="3461935"/>
              <a:ext cx="2120227" cy="1693844"/>
            </a:xfrm>
            <a:prstGeom prst="roundRect">
              <a:avLst>
                <a:gd name="adj" fmla="val 223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" name="Trapezoid 9"/>
            <p:cNvSpPr/>
            <p:nvPr/>
          </p:nvSpPr>
          <p:spPr>
            <a:xfrm rot="5400000">
              <a:off x="696452" y="1229873"/>
              <a:ext cx="3023700" cy="1349330"/>
            </a:xfrm>
            <a:custGeom>
              <a:avLst/>
              <a:gdLst>
                <a:gd name="connsiteX0" fmla="*/ 0 w 2719352"/>
                <a:gd name="connsiteY0" fmla="*/ 1389050 h 1389050"/>
                <a:gd name="connsiteX1" fmla="*/ 168811 w 2719352"/>
                <a:gd name="connsiteY1" fmla="*/ 0 h 1389050"/>
                <a:gd name="connsiteX2" fmla="*/ 2550541 w 2719352"/>
                <a:gd name="connsiteY2" fmla="*/ 0 h 1389050"/>
                <a:gd name="connsiteX3" fmla="*/ 2719352 w 2719352"/>
                <a:gd name="connsiteY3" fmla="*/ 1389050 h 1389050"/>
                <a:gd name="connsiteX4" fmla="*/ 0 w 2719352"/>
                <a:gd name="connsiteY4" fmla="*/ 1389050 h 1389050"/>
                <a:gd name="connsiteX0" fmla="*/ 0 w 2639839"/>
                <a:gd name="connsiteY0" fmla="*/ 1389050 h 1389050"/>
                <a:gd name="connsiteX1" fmla="*/ 168811 w 2639839"/>
                <a:gd name="connsiteY1" fmla="*/ 0 h 1389050"/>
                <a:gd name="connsiteX2" fmla="*/ 2550541 w 2639839"/>
                <a:gd name="connsiteY2" fmla="*/ 0 h 1389050"/>
                <a:gd name="connsiteX3" fmla="*/ 2639839 w 2639839"/>
                <a:gd name="connsiteY3" fmla="*/ 1389050 h 1389050"/>
                <a:gd name="connsiteX4" fmla="*/ 0 w 2639839"/>
                <a:gd name="connsiteY4" fmla="*/ 1389050 h 1389050"/>
                <a:gd name="connsiteX0" fmla="*/ 0 w 2647795"/>
                <a:gd name="connsiteY0" fmla="*/ 1389050 h 1389050"/>
                <a:gd name="connsiteX1" fmla="*/ 168811 w 2647795"/>
                <a:gd name="connsiteY1" fmla="*/ 0 h 1389050"/>
                <a:gd name="connsiteX2" fmla="*/ 2550541 w 2647795"/>
                <a:gd name="connsiteY2" fmla="*/ 0 h 1389050"/>
                <a:gd name="connsiteX3" fmla="*/ 2647795 w 2647795"/>
                <a:gd name="connsiteY3" fmla="*/ 1389050 h 1389050"/>
                <a:gd name="connsiteX4" fmla="*/ 0 w 2647795"/>
                <a:gd name="connsiteY4" fmla="*/ 1389050 h 1389050"/>
                <a:gd name="connsiteX0" fmla="*/ 0 w 2592100"/>
                <a:gd name="connsiteY0" fmla="*/ 1381099 h 1389050"/>
                <a:gd name="connsiteX1" fmla="*/ 113116 w 2592100"/>
                <a:gd name="connsiteY1" fmla="*/ 0 h 1389050"/>
                <a:gd name="connsiteX2" fmla="*/ 2494846 w 2592100"/>
                <a:gd name="connsiteY2" fmla="*/ 0 h 1389050"/>
                <a:gd name="connsiteX3" fmla="*/ 2592100 w 2592100"/>
                <a:gd name="connsiteY3" fmla="*/ 1389050 h 1389050"/>
                <a:gd name="connsiteX4" fmla="*/ 0 w 2592100"/>
                <a:gd name="connsiteY4" fmla="*/ 1381099 h 1389050"/>
                <a:gd name="connsiteX0" fmla="*/ 0 w 2568234"/>
                <a:gd name="connsiteY0" fmla="*/ 1381099 h 1389050"/>
                <a:gd name="connsiteX1" fmla="*/ 113116 w 2568234"/>
                <a:gd name="connsiteY1" fmla="*/ 0 h 1389050"/>
                <a:gd name="connsiteX2" fmla="*/ 2494846 w 2568234"/>
                <a:gd name="connsiteY2" fmla="*/ 0 h 1389050"/>
                <a:gd name="connsiteX3" fmla="*/ 2568234 w 2568234"/>
                <a:gd name="connsiteY3" fmla="*/ 1389050 h 1389050"/>
                <a:gd name="connsiteX4" fmla="*/ 0 w 2568234"/>
                <a:gd name="connsiteY4" fmla="*/ 1381099 h 1389050"/>
                <a:gd name="connsiteX0" fmla="*/ 0 w 2573010"/>
                <a:gd name="connsiteY0" fmla="*/ 1381099 h 1389050"/>
                <a:gd name="connsiteX1" fmla="*/ 113116 w 2573010"/>
                <a:gd name="connsiteY1" fmla="*/ 0 h 1389050"/>
                <a:gd name="connsiteX2" fmla="*/ 2494846 w 2573010"/>
                <a:gd name="connsiteY2" fmla="*/ 0 h 1389050"/>
                <a:gd name="connsiteX3" fmla="*/ 2573010 w 2573010"/>
                <a:gd name="connsiteY3" fmla="*/ 1389050 h 1389050"/>
                <a:gd name="connsiteX4" fmla="*/ 0 w 2573010"/>
                <a:gd name="connsiteY4" fmla="*/ 1381099 h 1389050"/>
                <a:gd name="connsiteX0" fmla="*/ 0 w 2573010"/>
                <a:gd name="connsiteY0" fmla="*/ 1381099 h 1381099"/>
                <a:gd name="connsiteX1" fmla="*/ 113116 w 2573010"/>
                <a:gd name="connsiteY1" fmla="*/ 0 h 1381099"/>
                <a:gd name="connsiteX2" fmla="*/ 2494846 w 2573010"/>
                <a:gd name="connsiteY2" fmla="*/ 0 h 1381099"/>
                <a:gd name="connsiteX3" fmla="*/ 2573010 w 2573010"/>
                <a:gd name="connsiteY3" fmla="*/ 1380912 h 1381099"/>
                <a:gd name="connsiteX4" fmla="*/ 0 w 2573010"/>
                <a:gd name="connsiteY4" fmla="*/ 1381099 h 138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010" h="1381099">
                  <a:moveTo>
                    <a:pt x="0" y="1381099"/>
                  </a:moveTo>
                  <a:lnTo>
                    <a:pt x="113116" y="0"/>
                  </a:lnTo>
                  <a:lnTo>
                    <a:pt x="2494846" y="0"/>
                  </a:lnTo>
                  <a:lnTo>
                    <a:pt x="2573010" y="1380912"/>
                  </a:lnTo>
                  <a:lnTo>
                    <a:pt x="0" y="1381099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2942739" y="3390858"/>
              <a:ext cx="2220686" cy="1822493"/>
            </a:xfrm>
            <a:prstGeom prst="roundRect">
              <a:avLst>
                <a:gd name="adj" fmla="val 0"/>
              </a:avLst>
            </a:prstGeom>
            <a:noFill/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1" name="Gerader Verbinder 10"/>
            <p:cNvCxnSpPr/>
            <p:nvPr/>
          </p:nvCxnSpPr>
          <p:spPr>
            <a:xfrm>
              <a:off x="2899798" y="3330822"/>
              <a:ext cx="2428" cy="8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bgerundetes Rechteck 11"/>
            <p:cNvSpPr/>
            <p:nvPr/>
          </p:nvSpPr>
          <p:spPr>
            <a:xfrm flipV="1">
              <a:off x="2899797" y="3337753"/>
              <a:ext cx="2263628" cy="51616"/>
            </a:xfrm>
            <a:prstGeom prst="roundRect">
              <a:avLst>
                <a:gd name="adj" fmla="val 0"/>
              </a:avLst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3" name="Parallelogramm 12"/>
            <p:cNvSpPr/>
            <p:nvPr/>
          </p:nvSpPr>
          <p:spPr>
            <a:xfrm>
              <a:off x="2937896" y="238653"/>
              <a:ext cx="2783454" cy="266472"/>
            </a:xfrm>
            <a:prstGeom prst="parallelogram">
              <a:avLst>
                <a:gd name="adj" fmla="val 21325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4" name="Gerader Verbinder 13"/>
            <p:cNvCxnSpPr/>
            <p:nvPr/>
          </p:nvCxnSpPr>
          <p:spPr>
            <a:xfrm>
              <a:off x="3500438" y="608340"/>
              <a:ext cx="0" cy="2404826"/>
            </a:xfrm>
            <a:prstGeom prst="line">
              <a:avLst/>
            </a:prstGeom>
            <a:ln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arallelogramm 43"/>
            <p:cNvSpPr/>
            <p:nvPr/>
          </p:nvSpPr>
          <p:spPr>
            <a:xfrm>
              <a:off x="3005693" y="957145"/>
              <a:ext cx="2086260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2656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496392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260" h="237099">
                  <a:moveTo>
                    <a:pt x="0" y="237099"/>
                  </a:moveTo>
                  <a:lnTo>
                    <a:pt x="496392" y="0"/>
                  </a:lnTo>
                  <a:lnTo>
                    <a:pt x="2086260" y="0"/>
                  </a:lnTo>
                  <a:cubicBezTo>
                    <a:pt x="2085059" y="79033"/>
                    <a:pt x="2086935" y="158066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6" name="Parallelogramm 44"/>
            <p:cNvSpPr/>
            <p:nvPr/>
          </p:nvSpPr>
          <p:spPr>
            <a:xfrm>
              <a:off x="3005691" y="1663967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9470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3313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3313" y="0"/>
                  </a:lnTo>
                  <a:lnTo>
                    <a:pt x="2086441" y="3078"/>
                  </a:lnTo>
                  <a:cubicBezTo>
                    <a:pt x="2085179" y="81085"/>
                    <a:pt x="2086997" y="159092"/>
                    <a:pt x="2085735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Parallelogramm 16"/>
            <p:cNvSpPr/>
            <p:nvPr/>
          </p:nvSpPr>
          <p:spPr>
            <a:xfrm>
              <a:off x="4083926" y="2363154"/>
              <a:ext cx="1425334" cy="219541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Ecken des Rechtecks auf der gleichen Seite schneiden 17"/>
            <p:cNvSpPr/>
            <p:nvPr/>
          </p:nvSpPr>
          <p:spPr>
            <a:xfrm rot="10800000">
              <a:off x="3046081" y="2581835"/>
              <a:ext cx="956522" cy="607454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9" name="Ecken des Rechtecks auf der gleichen Seite schneiden 18"/>
            <p:cNvSpPr/>
            <p:nvPr/>
          </p:nvSpPr>
          <p:spPr>
            <a:xfrm rot="10800000">
              <a:off x="4083925" y="2581836"/>
              <a:ext cx="956522" cy="607452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0" name="Parallelogramm 19"/>
            <p:cNvSpPr/>
            <p:nvPr/>
          </p:nvSpPr>
          <p:spPr>
            <a:xfrm>
              <a:off x="3047342" y="2360613"/>
              <a:ext cx="1424985" cy="222815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21" name="Gerader Verbinder 20"/>
            <p:cNvCxnSpPr/>
            <p:nvPr/>
          </p:nvCxnSpPr>
          <p:spPr>
            <a:xfrm flipV="1">
              <a:off x="3930977" y="3122670"/>
              <a:ext cx="149422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V="1">
              <a:off x="4007451" y="3081338"/>
              <a:ext cx="72948" cy="3309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V="1">
              <a:off x="4976885" y="3122670"/>
              <a:ext cx="115068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flipV="1">
              <a:off x="5037693" y="3081338"/>
              <a:ext cx="76907" cy="35538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arallelogramm 45"/>
            <p:cNvSpPr/>
            <p:nvPr/>
          </p:nvSpPr>
          <p:spPr>
            <a:xfrm>
              <a:off x="3005691" y="2311920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3363"/>
                <a:gd name="connsiteY0" fmla="*/ 237099 h 237099"/>
                <a:gd name="connsiteX1" fmla="*/ 505628 w 2083363"/>
                <a:gd name="connsiteY1" fmla="*/ 0 h 237099"/>
                <a:gd name="connsiteX2" fmla="*/ 2083363 w 2083363"/>
                <a:gd name="connsiteY2" fmla="*/ 6157 h 237099"/>
                <a:gd name="connsiteX3" fmla="*/ 2082656 w 2083363"/>
                <a:gd name="connsiteY3" fmla="*/ 237099 h 237099"/>
                <a:gd name="connsiteX4" fmla="*/ 0 w 2083363"/>
                <a:gd name="connsiteY4" fmla="*/ 237099 h 237099"/>
                <a:gd name="connsiteX0" fmla="*/ 0 w 2092599"/>
                <a:gd name="connsiteY0" fmla="*/ 237099 h 237099"/>
                <a:gd name="connsiteX1" fmla="*/ 505628 w 2092599"/>
                <a:gd name="connsiteY1" fmla="*/ 0 h 237099"/>
                <a:gd name="connsiteX2" fmla="*/ 2092599 w 2092599"/>
                <a:gd name="connsiteY2" fmla="*/ 6157 h 237099"/>
                <a:gd name="connsiteX3" fmla="*/ 2082656 w 2092599"/>
                <a:gd name="connsiteY3" fmla="*/ 237099 h 237099"/>
                <a:gd name="connsiteX4" fmla="*/ 0 w 2092599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6391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6391" y="0"/>
                  </a:lnTo>
                  <a:lnTo>
                    <a:pt x="2086441" y="6157"/>
                  </a:lnTo>
                  <a:cubicBezTo>
                    <a:pt x="2086205" y="83138"/>
                    <a:pt x="2085970" y="160118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6" name="Parallelogramm 40"/>
            <p:cNvSpPr/>
            <p:nvPr/>
          </p:nvSpPr>
          <p:spPr>
            <a:xfrm rot="5400000">
              <a:off x="2955670" y="2460373"/>
              <a:ext cx="4987401" cy="543960"/>
            </a:xfrm>
            <a:custGeom>
              <a:avLst/>
              <a:gdLst>
                <a:gd name="connsiteX0" fmla="*/ 0 w 4733396"/>
                <a:gd name="connsiteY0" fmla="*/ 547135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0 w 4733396"/>
                <a:gd name="connsiteY4" fmla="*/ 547135 h 547135"/>
                <a:gd name="connsiteX0" fmla="*/ 257177 w 4733396"/>
                <a:gd name="connsiteY0" fmla="*/ 543960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257177 w 4733396"/>
                <a:gd name="connsiteY4" fmla="*/ 543960 h 547135"/>
                <a:gd name="connsiteX0" fmla="*/ 257177 w 4996924"/>
                <a:gd name="connsiteY0" fmla="*/ 543960 h 550310"/>
                <a:gd name="connsiteX1" fmla="*/ 0 w 4996924"/>
                <a:gd name="connsiteY1" fmla="*/ 0 h 550310"/>
                <a:gd name="connsiteX2" fmla="*/ 4733396 w 4996924"/>
                <a:gd name="connsiteY2" fmla="*/ 0 h 550310"/>
                <a:gd name="connsiteX3" fmla="*/ 4996924 w 4996924"/>
                <a:gd name="connsiteY3" fmla="*/ 550310 h 550310"/>
                <a:gd name="connsiteX4" fmla="*/ 257177 w 4996924"/>
                <a:gd name="connsiteY4" fmla="*/ 543960 h 550310"/>
                <a:gd name="connsiteX0" fmla="*/ 257177 w 4993749"/>
                <a:gd name="connsiteY0" fmla="*/ 543960 h 550310"/>
                <a:gd name="connsiteX1" fmla="*/ 0 w 4993749"/>
                <a:gd name="connsiteY1" fmla="*/ 0 h 550310"/>
                <a:gd name="connsiteX2" fmla="*/ 4733396 w 4993749"/>
                <a:gd name="connsiteY2" fmla="*/ 0 h 550310"/>
                <a:gd name="connsiteX3" fmla="*/ 4993749 w 4993749"/>
                <a:gd name="connsiteY3" fmla="*/ 550310 h 550310"/>
                <a:gd name="connsiteX4" fmla="*/ 257177 w 4993749"/>
                <a:gd name="connsiteY4" fmla="*/ 543960 h 550310"/>
                <a:gd name="connsiteX0" fmla="*/ 257177 w 4987402"/>
                <a:gd name="connsiteY0" fmla="*/ 543960 h 550310"/>
                <a:gd name="connsiteX1" fmla="*/ 0 w 4987402"/>
                <a:gd name="connsiteY1" fmla="*/ 0 h 550310"/>
                <a:gd name="connsiteX2" fmla="*/ 4733396 w 4987402"/>
                <a:gd name="connsiteY2" fmla="*/ 0 h 550310"/>
                <a:gd name="connsiteX3" fmla="*/ 4987402 w 4987402"/>
                <a:gd name="connsiteY3" fmla="*/ 550310 h 550310"/>
                <a:gd name="connsiteX4" fmla="*/ 257177 w 4987402"/>
                <a:gd name="connsiteY4" fmla="*/ 543960 h 550310"/>
                <a:gd name="connsiteX0" fmla="*/ 257177 w 4993768"/>
                <a:gd name="connsiteY0" fmla="*/ 543960 h 550310"/>
                <a:gd name="connsiteX1" fmla="*/ 0 w 4993768"/>
                <a:gd name="connsiteY1" fmla="*/ 0 h 550310"/>
                <a:gd name="connsiteX2" fmla="*/ 4733396 w 4993768"/>
                <a:gd name="connsiteY2" fmla="*/ 0 h 550310"/>
                <a:gd name="connsiteX3" fmla="*/ 4993768 w 4993768"/>
                <a:gd name="connsiteY3" fmla="*/ 550310 h 550310"/>
                <a:gd name="connsiteX4" fmla="*/ 257177 w 4993768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47135"/>
                <a:gd name="connsiteX1" fmla="*/ 0 w 5000134"/>
                <a:gd name="connsiteY1" fmla="*/ 0 h 547135"/>
                <a:gd name="connsiteX2" fmla="*/ 4733396 w 5000134"/>
                <a:gd name="connsiteY2" fmla="*/ 0 h 547135"/>
                <a:gd name="connsiteX3" fmla="*/ 5000134 w 5000134"/>
                <a:gd name="connsiteY3" fmla="*/ 547135 h 547135"/>
                <a:gd name="connsiteX4" fmla="*/ 257177 w 5000134"/>
                <a:gd name="connsiteY4" fmla="*/ 543960 h 547135"/>
                <a:gd name="connsiteX0" fmla="*/ 257177 w 5000137"/>
                <a:gd name="connsiteY0" fmla="*/ 543960 h 543960"/>
                <a:gd name="connsiteX1" fmla="*/ 0 w 5000137"/>
                <a:gd name="connsiteY1" fmla="*/ 0 h 543960"/>
                <a:gd name="connsiteX2" fmla="*/ 4733396 w 5000137"/>
                <a:gd name="connsiteY2" fmla="*/ 0 h 543960"/>
                <a:gd name="connsiteX3" fmla="*/ 5000137 w 5000137"/>
                <a:gd name="connsiteY3" fmla="*/ 540785 h 543960"/>
                <a:gd name="connsiteX4" fmla="*/ 257177 w 5000137"/>
                <a:gd name="connsiteY4" fmla="*/ 543960 h 54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137" h="543960">
                  <a:moveTo>
                    <a:pt x="257177" y="543960"/>
                  </a:moveTo>
                  <a:lnTo>
                    <a:pt x="0" y="0"/>
                  </a:lnTo>
                  <a:lnTo>
                    <a:pt x="4733396" y="0"/>
                  </a:lnTo>
                  <a:lnTo>
                    <a:pt x="5000137" y="540785"/>
                  </a:lnTo>
                  <a:lnTo>
                    <a:pt x="257177" y="5439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7" name="Ecken des Rechtecks auf der gleichen Seite schneiden 26"/>
            <p:cNvSpPr/>
            <p:nvPr/>
          </p:nvSpPr>
          <p:spPr>
            <a:xfrm rot="10800000">
              <a:off x="2994373" y="3536241"/>
              <a:ext cx="2120230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8" name="Ecken des Rechtecks auf der gleichen Seite schneiden 27"/>
            <p:cNvSpPr/>
            <p:nvPr/>
          </p:nvSpPr>
          <p:spPr>
            <a:xfrm rot="10800000">
              <a:off x="2994374" y="3954690"/>
              <a:ext cx="2120228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9" name="Ecken des Rechtecks auf der gleichen Seite schneiden 28"/>
            <p:cNvSpPr/>
            <p:nvPr/>
          </p:nvSpPr>
          <p:spPr>
            <a:xfrm rot="10800000">
              <a:off x="2994375" y="4371937"/>
              <a:ext cx="2120226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0" name="Ecken des Rechtecks auf der gleichen Seite schneiden 29"/>
            <p:cNvSpPr/>
            <p:nvPr/>
          </p:nvSpPr>
          <p:spPr>
            <a:xfrm rot="10800000">
              <a:off x="2994377" y="4787106"/>
              <a:ext cx="2120223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31" name="Gerader Verbinder 30"/>
            <p:cNvCxnSpPr/>
            <p:nvPr/>
          </p:nvCxnSpPr>
          <p:spPr>
            <a:xfrm flipV="1">
              <a:off x="3005391" y="3903506"/>
              <a:ext cx="78210" cy="4790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V="1">
              <a:off x="3005392" y="3461935"/>
              <a:ext cx="148927" cy="708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 flipV="1">
              <a:off x="2997201" y="4322774"/>
              <a:ext cx="71438" cy="421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 flipV="1">
              <a:off x="3000607" y="4729536"/>
              <a:ext cx="82995" cy="56707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uppieren 34"/>
            <p:cNvGrpSpPr/>
            <p:nvPr/>
          </p:nvGrpSpPr>
          <p:grpSpPr>
            <a:xfrm>
              <a:off x="3884485" y="3666851"/>
              <a:ext cx="236236" cy="73633"/>
              <a:chOff x="2208140" y="6286500"/>
              <a:chExt cx="236236" cy="126253"/>
            </a:xfrm>
          </p:grpSpPr>
          <p:cxnSp>
            <p:nvCxnSpPr>
              <p:cNvPr id="83" name="Gerader Verbinder 82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84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ieren 35"/>
            <p:cNvGrpSpPr/>
            <p:nvPr/>
          </p:nvGrpSpPr>
          <p:grpSpPr>
            <a:xfrm>
              <a:off x="3878343" y="4109567"/>
              <a:ext cx="236236" cy="73633"/>
              <a:chOff x="2208140" y="6286500"/>
              <a:chExt cx="236236" cy="126253"/>
            </a:xfrm>
          </p:grpSpPr>
          <p:cxnSp>
            <p:nvCxnSpPr>
              <p:cNvPr id="80" name="Gerader Verbinder 79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80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81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ieren 36"/>
            <p:cNvGrpSpPr/>
            <p:nvPr/>
          </p:nvGrpSpPr>
          <p:grpSpPr>
            <a:xfrm>
              <a:off x="3884485" y="4515652"/>
              <a:ext cx="236236" cy="73633"/>
              <a:chOff x="2208140" y="6286500"/>
              <a:chExt cx="236236" cy="126253"/>
            </a:xfrm>
          </p:grpSpPr>
          <p:cxnSp>
            <p:nvCxnSpPr>
              <p:cNvPr id="77" name="Gerader Verbinder 76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ieren 37"/>
            <p:cNvGrpSpPr/>
            <p:nvPr/>
          </p:nvGrpSpPr>
          <p:grpSpPr>
            <a:xfrm>
              <a:off x="3878343" y="4919101"/>
              <a:ext cx="236236" cy="73633"/>
              <a:chOff x="2208140" y="6286500"/>
              <a:chExt cx="236236" cy="126253"/>
            </a:xfrm>
          </p:grpSpPr>
          <p:cxnSp>
            <p:nvCxnSpPr>
              <p:cNvPr id="74" name="Gerader Verbinder 73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hteck 50"/>
            <p:cNvSpPr/>
            <p:nvPr/>
          </p:nvSpPr>
          <p:spPr>
            <a:xfrm>
              <a:off x="1706308" y="898094"/>
              <a:ext cx="1046991" cy="264022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0 h 264022"/>
                <a:gd name="connsiteX1" fmla="*/ 1046991 w 1046991"/>
                <a:gd name="connsiteY1" fmla="*/ 38911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64022">
                  <a:moveTo>
                    <a:pt x="0" y="0"/>
                  </a:moveTo>
                  <a:lnTo>
                    <a:pt x="1046991" y="38911"/>
                  </a:lnTo>
                  <a:lnTo>
                    <a:pt x="1046991" y="264022"/>
                  </a:lnTo>
                  <a:lnTo>
                    <a:pt x="9728" y="244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0" name="Gerader Verbinder 39"/>
            <p:cNvCxnSpPr>
              <a:stCxn id="39" idx="0"/>
            </p:cNvCxnSpPr>
            <p:nvPr/>
          </p:nvCxnSpPr>
          <p:spPr>
            <a:xfrm>
              <a:off x="1706308" y="898094"/>
              <a:ext cx="0" cy="259654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 flipH="1">
              <a:off x="2746229" y="94113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>
              <a:off x="1706308" y="1157748"/>
              <a:ext cx="1039921" cy="1815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50"/>
            <p:cNvSpPr/>
            <p:nvPr/>
          </p:nvSpPr>
          <p:spPr>
            <a:xfrm>
              <a:off x="1712068" y="1824483"/>
              <a:ext cx="1017352" cy="241433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0 w 1046991"/>
                <a:gd name="connsiteY0" fmla="*/ 0 h 244933"/>
                <a:gd name="connsiteX1" fmla="*/ 1046991 w 1046991"/>
                <a:gd name="connsiteY1" fmla="*/ 10094 h 244933"/>
                <a:gd name="connsiteX2" fmla="*/ 1046991 w 1046991"/>
                <a:gd name="connsiteY2" fmla="*/ 244933 h 244933"/>
                <a:gd name="connsiteX3" fmla="*/ 9728 w 1046991"/>
                <a:gd name="connsiteY3" fmla="*/ 225478 h 244933"/>
                <a:gd name="connsiteX4" fmla="*/ 0 w 1046991"/>
                <a:gd name="connsiteY4" fmla="*/ 0 h 244933"/>
                <a:gd name="connsiteX0" fmla="*/ 0 w 1046991"/>
                <a:gd name="connsiteY0" fmla="*/ 0 h 255466"/>
                <a:gd name="connsiteX1" fmla="*/ 1046991 w 1046991"/>
                <a:gd name="connsiteY1" fmla="*/ 20627 h 255466"/>
                <a:gd name="connsiteX2" fmla="*/ 1046991 w 1046991"/>
                <a:gd name="connsiteY2" fmla="*/ 255466 h 255466"/>
                <a:gd name="connsiteX3" fmla="*/ 9728 w 1046991"/>
                <a:gd name="connsiteY3" fmla="*/ 236011 h 255466"/>
                <a:gd name="connsiteX4" fmla="*/ 0 w 1046991"/>
                <a:gd name="connsiteY4" fmla="*/ 0 h 255466"/>
                <a:gd name="connsiteX0" fmla="*/ 0 w 1046991"/>
                <a:gd name="connsiteY0" fmla="*/ 0 h 248444"/>
                <a:gd name="connsiteX1" fmla="*/ 1046991 w 1046991"/>
                <a:gd name="connsiteY1" fmla="*/ 13605 h 248444"/>
                <a:gd name="connsiteX2" fmla="*/ 1046991 w 1046991"/>
                <a:gd name="connsiteY2" fmla="*/ 248444 h 248444"/>
                <a:gd name="connsiteX3" fmla="*/ 9728 w 1046991"/>
                <a:gd name="connsiteY3" fmla="*/ 228989 h 248444"/>
                <a:gd name="connsiteX4" fmla="*/ 0 w 1046991"/>
                <a:gd name="connsiteY4" fmla="*/ 0 h 24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48444">
                  <a:moveTo>
                    <a:pt x="0" y="0"/>
                  </a:moveTo>
                  <a:lnTo>
                    <a:pt x="1046991" y="13605"/>
                  </a:lnTo>
                  <a:lnTo>
                    <a:pt x="1046991" y="248444"/>
                  </a:lnTo>
                  <a:lnTo>
                    <a:pt x="9728" y="228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4" name="Gerader Verbinder 43"/>
            <p:cNvCxnSpPr/>
            <p:nvPr/>
          </p:nvCxnSpPr>
          <p:spPr>
            <a:xfrm flipH="1">
              <a:off x="1699817" y="182546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 flipH="1">
              <a:off x="2739738" y="183932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1700109" y="2060306"/>
              <a:ext cx="1039943" cy="1296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eck 50"/>
            <p:cNvSpPr/>
            <p:nvPr/>
          </p:nvSpPr>
          <p:spPr>
            <a:xfrm>
              <a:off x="1706009" y="2858243"/>
              <a:ext cx="1040219" cy="250290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10293 w 1057284"/>
                <a:gd name="connsiteY0" fmla="*/ 847 h 245414"/>
                <a:gd name="connsiteX1" fmla="*/ 1057284 w 1057284"/>
                <a:gd name="connsiteY1" fmla="*/ 0 h 245414"/>
                <a:gd name="connsiteX2" fmla="*/ 1057284 w 1057284"/>
                <a:gd name="connsiteY2" fmla="*/ 234839 h 245414"/>
                <a:gd name="connsiteX3" fmla="*/ 0 w 1057284"/>
                <a:gd name="connsiteY3" fmla="*/ 245414 h 245414"/>
                <a:gd name="connsiteX4" fmla="*/ 10293 w 1057284"/>
                <a:gd name="connsiteY4" fmla="*/ 847 h 245414"/>
                <a:gd name="connsiteX0" fmla="*/ 0 w 1067012"/>
                <a:gd name="connsiteY0" fmla="*/ 1085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10856 h 245414"/>
                <a:gd name="connsiteX0" fmla="*/ 0 w 1067012"/>
                <a:gd name="connsiteY0" fmla="*/ 3087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30876 h 245414"/>
                <a:gd name="connsiteX0" fmla="*/ 0 w 1070523"/>
                <a:gd name="connsiteY0" fmla="*/ 17494 h 245414"/>
                <a:gd name="connsiteX1" fmla="*/ 1070523 w 1070523"/>
                <a:gd name="connsiteY1" fmla="*/ 0 h 245414"/>
                <a:gd name="connsiteX2" fmla="*/ 1070523 w 1070523"/>
                <a:gd name="connsiteY2" fmla="*/ 234839 h 245414"/>
                <a:gd name="connsiteX3" fmla="*/ 13239 w 1070523"/>
                <a:gd name="connsiteY3" fmla="*/ 245414 h 245414"/>
                <a:gd name="connsiteX4" fmla="*/ 0 w 1070523"/>
                <a:gd name="connsiteY4" fmla="*/ 17494 h 24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523" h="245414">
                  <a:moveTo>
                    <a:pt x="0" y="17494"/>
                  </a:moveTo>
                  <a:lnTo>
                    <a:pt x="1070523" y="0"/>
                  </a:lnTo>
                  <a:lnTo>
                    <a:pt x="1070523" y="234839"/>
                  </a:lnTo>
                  <a:lnTo>
                    <a:pt x="13239" y="245414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4578616" y="3501366"/>
              <a:ext cx="592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 smtClean="0">
                  <a:solidFill>
                    <a:schemeClr val="accent1">
                      <a:lumMod val="50000"/>
                    </a:schemeClr>
                  </a:solidFill>
                </a:rPr>
                <a:t>***</a:t>
              </a:r>
              <a:endParaRPr lang="de-AT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49" name="Gruppieren 48"/>
            <p:cNvGrpSpPr/>
            <p:nvPr/>
          </p:nvGrpSpPr>
          <p:grpSpPr>
            <a:xfrm>
              <a:off x="6062561" y="236345"/>
              <a:ext cx="1895629" cy="5157869"/>
              <a:chOff x="177954" y="228971"/>
              <a:chExt cx="1895629" cy="5157869"/>
            </a:xfrm>
          </p:grpSpPr>
          <p:cxnSp>
            <p:nvCxnSpPr>
              <p:cNvPr id="60" name="Gerader Verbinder 59"/>
              <p:cNvCxnSpPr/>
              <p:nvPr/>
            </p:nvCxnSpPr>
            <p:spPr>
              <a:xfrm>
                <a:off x="769013" y="233085"/>
                <a:ext cx="0" cy="4572000"/>
              </a:xfrm>
              <a:prstGeom prst="line">
                <a:avLst/>
              </a:prstGeom>
              <a:ln w="9525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arallelogramm 60"/>
              <p:cNvSpPr/>
              <p:nvPr/>
            </p:nvSpPr>
            <p:spPr>
              <a:xfrm>
                <a:off x="188913" y="1430740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2" name="Parallelogramm 61"/>
              <p:cNvSpPr/>
              <p:nvPr/>
            </p:nvSpPr>
            <p:spPr>
              <a:xfrm>
                <a:off x="178523" y="228971"/>
                <a:ext cx="1886072" cy="287338"/>
              </a:xfrm>
              <a:prstGeom prst="parallelogram">
                <a:avLst>
                  <a:gd name="adj" fmla="val 20335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3" name="Parallelogramm 62"/>
              <p:cNvSpPr/>
              <p:nvPr/>
            </p:nvSpPr>
            <p:spPr>
              <a:xfrm>
                <a:off x="179417" y="4796881"/>
                <a:ext cx="1871662" cy="287338"/>
              </a:xfrm>
              <a:prstGeom prst="parallelogram">
                <a:avLst>
                  <a:gd name="adj" fmla="val 203350"/>
                </a:avLst>
              </a:prstGeom>
              <a:noFill/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4" name="Parallelogramm 63"/>
              <p:cNvSpPr/>
              <p:nvPr/>
            </p:nvSpPr>
            <p:spPr>
              <a:xfrm>
                <a:off x="188913" y="2525913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5" name="Parallelogramm 64"/>
              <p:cNvSpPr/>
              <p:nvPr/>
            </p:nvSpPr>
            <p:spPr>
              <a:xfrm>
                <a:off x="184612" y="3621087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6" name="Rechteck 65"/>
              <p:cNvSpPr/>
              <p:nvPr/>
            </p:nvSpPr>
            <p:spPr>
              <a:xfrm>
                <a:off x="177954" y="5097463"/>
                <a:ext cx="45719" cy="279728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7" name="Parallelogramm 34"/>
              <p:cNvSpPr/>
              <p:nvPr/>
            </p:nvSpPr>
            <p:spPr>
              <a:xfrm rot="5400000" flipV="1">
                <a:off x="102282" y="5214312"/>
                <a:ext cx="298195" cy="46862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8" name="Rechteck 67"/>
              <p:cNvSpPr/>
              <p:nvPr/>
            </p:nvSpPr>
            <p:spPr>
              <a:xfrm>
                <a:off x="1967906" y="4815077"/>
                <a:ext cx="45719" cy="293322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9" name="Parallelogramm 34"/>
              <p:cNvSpPr/>
              <p:nvPr/>
            </p:nvSpPr>
            <p:spPr>
              <a:xfrm rot="5400000" flipV="1">
                <a:off x="1896148" y="4931707"/>
                <a:ext cx="309152" cy="45719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1419212" y="5102049"/>
                <a:ext cx="56360" cy="269423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1" name="Parallelogramm 34"/>
              <p:cNvSpPr/>
              <p:nvPr/>
            </p:nvSpPr>
            <p:spPr>
              <a:xfrm rot="5400000" flipV="1">
                <a:off x="1352789" y="5207677"/>
                <a:ext cx="288366" cy="59478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  <a:gd name="connsiteX0" fmla="*/ 0 w 350776"/>
                  <a:gd name="connsiteY0" fmla="*/ 45720 h 45720"/>
                  <a:gd name="connsiteX1" fmla="*/ 19897 w 350776"/>
                  <a:gd name="connsiteY1" fmla="*/ 1 h 45720"/>
                  <a:gd name="connsiteX2" fmla="*/ 350776 w 350776"/>
                  <a:gd name="connsiteY2" fmla="*/ 0 h 45720"/>
                  <a:gd name="connsiteX3" fmla="*/ 329895 w 350776"/>
                  <a:gd name="connsiteY3" fmla="*/ 45717 h 45720"/>
                  <a:gd name="connsiteX4" fmla="*/ 0 w 350776"/>
                  <a:gd name="connsiteY4" fmla="*/ 45720 h 45720"/>
                  <a:gd name="connsiteX0" fmla="*/ 0 w 347627"/>
                  <a:gd name="connsiteY0" fmla="*/ 45720 h 45720"/>
                  <a:gd name="connsiteX1" fmla="*/ 19897 w 347627"/>
                  <a:gd name="connsiteY1" fmla="*/ 1 h 45720"/>
                  <a:gd name="connsiteX2" fmla="*/ 347627 w 347627"/>
                  <a:gd name="connsiteY2" fmla="*/ 0 h 45720"/>
                  <a:gd name="connsiteX3" fmla="*/ 329895 w 347627"/>
                  <a:gd name="connsiteY3" fmla="*/ 45717 h 45720"/>
                  <a:gd name="connsiteX4" fmla="*/ 0 w 347627"/>
                  <a:gd name="connsiteY4" fmla="*/ 45720 h 45720"/>
                  <a:gd name="connsiteX0" fmla="*/ 0 w 350814"/>
                  <a:gd name="connsiteY0" fmla="*/ 45720 h 45720"/>
                  <a:gd name="connsiteX1" fmla="*/ 19897 w 350814"/>
                  <a:gd name="connsiteY1" fmla="*/ 1 h 45720"/>
                  <a:gd name="connsiteX2" fmla="*/ 350814 w 350814"/>
                  <a:gd name="connsiteY2" fmla="*/ 0 h 45720"/>
                  <a:gd name="connsiteX3" fmla="*/ 329895 w 350814"/>
                  <a:gd name="connsiteY3" fmla="*/ 45717 h 45720"/>
                  <a:gd name="connsiteX4" fmla="*/ 0 w 350814"/>
                  <a:gd name="connsiteY4" fmla="*/ 4572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814" h="45720">
                    <a:moveTo>
                      <a:pt x="0" y="45720"/>
                    </a:moveTo>
                    <a:lnTo>
                      <a:pt x="19897" y="1"/>
                    </a:lnTo>
                    <a:lnTo>
                      <a:pt x="350814" y="0"/>
                    </a:lnTo>
                    <a:lnTo>
                      <a:pt x="329895" y="45717"/>
                    </a:lnTo>
                    <a:lnTo>
                      <a:pt x="0" y="45720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2" name="Parallelogramm 71"/>
              <p:cNvSpPr/>
              <p:nvPr/>
            </p:nvSpPr>
            <p:spPr>
              <a:xfrm rot="16200000" flipV="1">
                <a:off x="-656874" y="2377722"/>
                <a:ext cx="4860924" cy="578555"/>
              </a:xfrm>
              <a:prstGeom prst="parallelogram">
                <a:avLst>
                  <a:gd name="adj" fmla="val 4890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3" name="Rechteck 72"/>
              <p:cNvSpPr/>
              <p:nvPr/>
            </p:nvSpPr>
            <p:spPr>
              <a:xfrm>
                <a:off x="188913" y="527326"/>
                <a:ext cx="1295400" cy="4570137"/>
              </a:xfrm>
              <a:prstGeom prst="rect">
                <a:avLst/>
              </a:prstGeom>
              <a:noFill/>
              <a:ln w="635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50" name="Gerader Verbinder 49"/>
            <p:cNvCxnSpPr/>
            <p:nvPr/>
          </p:nvCxnSpPr>
          <p:spPr>
            <a:xfrm flipH="1">
              <a:off x="2742983" y="2873694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 flipV="1">
              <a:off x="1699817" y="3108533"/>
              <a:ext cx="1039921" cy="773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 flipH="1">
              <a:off x="1703062" y="287929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761" y="3726146"/>
              <a:ext cx="186768" cy="524728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5834" y="1992030"/>
              <a:ext cx="177875" cy="542518"/>
            </a:xfrm>
            <a:prstGeom prst="rect">
              <a:avLst/>
            </a:prstGeom>
          </p:spPr>
        </p:pic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5834" y="1349751"/>
              <a:ext cx="177873" cy="524728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5834" y="640986"/>
              <a:ext cx="177875" cy="542518"/>
            </a:xfrm>
            <a:prstGeom prst="rect">
              <a:avLst/>
            </a:prstGeom>
          </p:spPr>
        </p:pic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7007" y="1228058"/>
              <a:ext cx="184545" cy="542516"/>
            </a:xfrm>
            <a:prstGeom prst="rect">
              <a:avLst/>
            </a:prstGeom>
          </p:spPr>
        </p:pic>
        <p:pic>
          <p:nvPicPr>
            <p:cNvPr id="58" name="Grafik 5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0799" y="2610427"/>
              <a:ext cx="177049" cy="540000"/>
            </a:xfrm>
            <a:prstGeom prst="rect">
              <a:avLst/>
            </a:prstGeom>
          </p:spPr>
        </p:pic>
        <p:cxnSp>
          <p:nvCxnSpPr>
            <p:cNvPr id="59" name="Gerader Verbinder 58"/>
            <p:cNvCxnSpPr/>
            <p:nvPr/>
          </p:nvCxnSpPr>
          <p:spPr>
            <a:xfrm flipH="1">
              <a:off x="5121980" y="2283300"/>
              <a:ext cx="282" cy="91528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Grafik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71" y="2002655"/>
            <a:ext cx="615251" cy="93650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24" y="1610706"/>
            <a:ext cx="370093" cy="4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171" y="2948671"/>
            <a:ext cx="709287" cy="56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92" y="2377441"/>
            <a:ext cx="538401" cy="5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92" y="1782972"/>
            <a:ext cx="734701" cy="23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13" y="2021331"/>
            <a:ext cx="678495" cy="95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46" y="3308886"/>
            <a:ext cx="373746" cy="78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09" y="2868502"/>
            <a:ext cx="513120" cy="57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720" y="2980798"/>
            <a:ext cx="754664" cy="42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309" y="1528467"/>
            <a:ext cx="780400" cy="48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412" y="1369852"/>
            <a:ext cx="641339" cy="65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68" y="3407700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 descr="N:\H813\SCRATCH\Simon\LM Lagerung\verwendet\Bananas-icon-1-300px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18" y="3324965"/>
            <a:ext cx="640797" cy="44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732" y="5751088"/>
            <a:ext cx="873887" cy="43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 descr="N:\H813\SCRATCH\Simon\LM Lagerung\verwendet\ChocolatLait-300px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230" y="2251434"/>
            <a:ext cx="662373" cy="36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N:\H813\SCRATCH\Simon\LM Lagerung\verwendet\Popsicle-Red-300px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5473">
            <a:off x="4559088" y="4618962"/>
            <a:ext cx="249129" cy="44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2573" y="4268951"/>
            <a:ext cx="497686" cy="60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5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0499" y="3661650"/>
            <a:ext cx="574867" cy="4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6" descr="N:\H813\SCRATCH\Simon\LM Lagerung\verwendet\käse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94" y="2172768"/>
            <a:ext cx="754480" cy="65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752" y="3638178"/>
            <a:ext cx="502657" cy="52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 descr="N:\H813\SCRATCH\Simon\LM Lagerung\verwendet\Orange-Fruit-300px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279" y="3646971"/>
            <a:ext cx="566228" cy="5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2" name="Picture 2" descr="N:\H813\SCRATCH\Simon\LM Lagerung\verwendet\Orange-Fruit-300px.png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40" y="3091753"/>
            <a:ext cx="2742082" cy="2687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Grafik 108"/>
          <p:cNvPicPr/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92" y="228702"/>
            <a:ext cx="1981031" cy="272847"/>
          </a:xfrm>
          <a:prstGeom prst="rect">
            <a:avLst/>
          </a:prstGeom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83" y="5236964"/>
            <a:ext cx="5794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" name="Grafik 111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34" y="1831049"/>
            <a:ext cx="442257" cy="740696"/>
          </a:xfrm>
          <a:prstGeom prst="rect">
            <a:avLst/>
          </a:prstGeom>
        </p:spPr>
      </p:pic>
      <p:pic>
        <p:nvPicPr>
          <p:cNvPr id="115" name="Grafik 11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601" y="4478074"/>
            <a:ext cx="472687" cy="47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8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982894" y="1059246"/>
            <a:ext cx="6962870" cy="5522833"/>
            <a:chOff x="1418870" y="236345"/>
            <a:chExt cx="6539320" cy="5157869"/>
          </a:xfrm>
        </p:grpSpPr>
        <p:sp>
          <p:nvSpPr>
            <p:cNvPr id="5" name="Abgerundetes Rechteck 4"/>
            <p:cNvSpPr/>
            <p:nvPr/>
          </p:nvSpPr>
          <p:spPr>
            <a:xfrm>
              <a:off x="2942739" y="527326"/>
              <a:ext cx="2220686" cy="278912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3005392" y="609828"/>
              <a:ext cx="2088612" cy="2624116"/>
            </a:xfrm>
            <a:prstGeom prst="roundRect">
              <a:avLst>
                <a:gd name="adj" fmla="val 490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Parallelogramm 6"/>
            <p:cNvSpPr/>
            <p:nvPr/>
          </p:nvSpPr>
          <p:spPr>
            <a:xfrm rot="10390653">
              <a:off x="1418870" y="3423585"/>
              <a:ext cx="1578543" cy="1866454"/>
            </a:xfrm>
            <a:custGeom>
              <a:avLst/>
              <a:gdLst>
                <a:gd name="connsiteX0" fmla="*/ 0 w 1598918"/>
                <a:gd name="connsiteY0" fmla="*/ 1819566 h 1819566"/>
                <a:gd name="connsiteX1" fmla="*/ 213120 w 1598918"/>
                <a:gd name="connsiteY1" fmla="*/ 0 h 1819566"/>
                <a:gd name="connsiteX2" fmla="*/ 1598918 w 1598918"/>
                <a:gd name="connsiteY2" fmla="*/ 0 h 1819566"/>
                <a:gd name="connsiteX3" fmla="*/ 1385798 w 1598918"/>
                <a:gd name="connsiteY3" fmla="*/ 1819566 h 1819566"/>
                <a:gd name="connsiteX4" fmla="*/ 0 w 1598918"/>
                <a:gd name="connsiteY4" fmla="*/ 1819566 h 1819566"/>
                <a:gd name="connsiteX0" fmla="*/ 0 w 1598918"/>
                <a:gd name="connsiteY0" fmla="*/ 1819566 h 1880836"/>
                <a:gd name="connsiteX1" fmla="*/ 213120 w 1598918"/>
                <a:gd name="connsiteY1" fmla="*/ 0 h 1880836"/>
                <a:gd name="connsiteX2" fmla="*/ 1598918 w 1598918"/>
                <a:gd name="connsiteY2" fmla="*/ 0 h 1880836"/>
                <a:gd name="connsiteX3" fmla="*/ 1362452 w 1598918"/>
                <a:gd name="connsiteY3" fmla="*/ 1880836 h 1880836"/>
                <a:gd name="connsiteX4" fmla="*/ 0 w 1598918"/>
                <a:gd name="connsiteY4" fmla="*/ 1819566 h 1880836"/>
                <a:gd name="connsiteX0" fmla="*/ 0 w 1598918"/>
                <a:gd name="connsiteY0" fmla="*/ 1819566 h 1882726"/>
                <a:gd name="connsiteX1" fmla="*/ 213120 w 1598918"/>
                <a:gd name="connsiteY1" fmla="*/ 0 h 1882726"/>
                <a:gd name="connsiteX2" fmla="*/ 1598918 w 1598918"/>
                <a:gd name="connsiteY2" fmla="*/ 0 h 1882726"/>
                <a:gd name="connsiteX3" fmla="*/ 1378242 w 1598918"/>
                <a:gd name="connsiteY3" fmla="*/ 1882726 h 1882726"/>
                <a:gd name="connsiteX4" fmla="*/ 0 w 1598918"/>
                <a:gd name="connsiteY4" fmla="*/ 1819566 h 18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8918" h="1882726">
                  <a:moveTo>
                    <a:pt x="0" y="1819566"/>
                  </a:moveTo>
                  <a:lnTo>
                    <a:pt x="213120" y="0"/>
                  </a:lnTo>
                  <a:lnTo>
                    <a:pt x="1598918" y="0"/>
                  </a:lnTo>
                  <a:lnTo>
                    <a:pt x="1378242" y="1882726"/>
                  </a:lnTo>
                  <a:lnTo>
                    <a:pt x="0" y="1819566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2994377" y="3461935"/>
              <a:ext cx="2120227" cy="1693844"/>
            </a:xfrm>
            <a:prstGeom prst="roundRect">
              <a:avLst>
                <a:gd name="adj" fmla="val 223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" name="Trapezoid 9"/>
            <p:cNvSpPr/>
            <p:nvPr/>
          </p:nvSpPr>
          <p:spPr>
            <a:xfrm rot="5400000">
              <a:off x="696452" y="1229873"/>
              <a:ext cx="3023700" cy="1349330"/>
            </a:xfrm>
            <a:custGeom>
              <a:avLst/>
              <a:gdLst>
                <a:gd name="connsiteX0" fmla="*/ 0 w 2719352"/>
                <a:gd name="connsiteY0" fmla="*/ 1389050 h 1389050"/>
                <a:gd name="connsiteX1" fmla="*/ 168811 w 2719352"/>
                <a:gd name="connsiteY1" fmla="*/ 0 h 1389050"/>
                <a:gd name="connsiteX2" fmla="*/ 2550541 w 2719352"/>
                <a:gd name="connsiteY2" fmla="*/ 0 h 1389050"/>
                <a:gd name="connsiteX3" fmla="*/ 2719352 w 2719352"/>
                <a:gd name="connsiteY3" fmla="*/ 1389050 h 1389050"/>
                <a:gd name="connsiteX4" fmla="*/ 0 w 2719352"/>
                <a:gd name="connsiteY4" fmla="*/ 1389050 h 1389050"/>
                <a:gd name="connsiteX0" fmla="*/ 0 w 2639839"/>
                <a:gd name="connsiteY0" fmla="*/ 1389050 h 1389050"/>
                <a:gd name="connsiteX1" fmla="*/ 168811 w 2639839"/>
                <a:gd name="connsiteY1" fmla="*/ 0 h 1389050"/>
                <a:gd name="connsiteX2" fmla="*/ 2550541 w 2639839"/>
                <a:gd name="connsiteY2" fmla="*/ 0 h 1389050"/>
                <a:gd name="connsiteX3" fmla="*/ 2639839 w 2639839"/>
                <a:gd name="connsiteY3" fmla="*/ 1389050 h 1389050"/>
                <a:gd name="connsiteX4" fmla="*/ 0 w 2639839"/>
                <a:gd name="connsiteY4" fmla="*/ 1389050 h 1389050"/>
                <a:gd name="connsiteX0" fmla="*/ 0 w 2647795"/>
                <a:gd name="connsiteY0" fmla="*/ 1389050 h 1389050"/>
                <a:gd name="connsiteX1" fmla="*/ 168811 w 2647795"/>
                <a:gd name="connsiteY1" fmla="*/ 0 h 1389050"/>
                <a:gd name="connsiteX2" fmla="*/ 2550541 w 2647795"/>
                <a:gd name="connsiteY2" fmla="*/ 0 h 1389050"/>
                <a:gd name="connsiteX3" fmla="*/ 2647795 w 2647795"/>
                <a:gd name="connsiteY3" fmla="*/ 1389050 h 1389050"/>
                <a:gd name="connsiteX4" fmla="*/ 0 w 2647795"/>
                <a:gd name="connsiteY4" fmla="*/ 1389050 h 1389050"/>
                <a:gd name="connsiteX0" fmla="*/ 0 w 2592100"/>
                <a:gd name="connsiteY0" fmla="*/ 1381099 h 1389050"/>
                <a:gd name="connsiteX1" fmla="*/ 113116 w 2592100"/>
                <a:gd name="connsiteY1" fmla="*/ 0 h 1389050"/>
                <a:gd name="connsiteX2" fmla="*/ 2494846 w 2592100"/>
                <a:gd name="connsiteY2" fmla="*/ 0 h 1389050"/>
                <a:gd name="connsiteX3" fmla="*/ 2592100 w 2592100"/>
                <a:gd name="connsiteY3" fmla="*/ 1389050 h 1389050"/>
                <a:gd name="connsiteX4" fmla="*/ 0 w 2592100"/>
                <a:gd name="connsiteY4" fmla="*/ 1381099 h 1389050"/>
                <a:gd name="connsiteX0" fmla="*/ 0 w 2568234"/>
                <a:gd name="connsiteY0" fmla="*/ 1381099 h 1389050"/>
                <a:gd name="connsiteX1" fmla="*/ 113116 w 2568234"/>
                <a:gd name="connsiteY1" fmla="*/ 0 h 1389050"/>
                <a:gd name="connsiteX2" fmla="*/ 2494846 w 2568234"/>
                <a:gd name="connsiteY2" fmla="*/ 0 h 1389050"/>
                <a:gd name="connsiteX3" fmla="*/ 2568234 w 2568234"/>
                <a:gd name="connsiteY3" fmla="*/ 1389050 h 1389050"/>
                <a:gd name="connsiteX4" fmla="*/ 0 w 2568234"/>
                <a:gd name="connsiteY4" fmla="*/ 1381099 h 1389050"/>
                <a:gd name="connsiteX0" fmla="*/ 0 w 2573010"/>
                <a:gd name="connsiteY0" fmla="*/ 1381099 h 1389050"/>
                <a:gd name="connsiteX1" fmla="*/ 113116 w 2573010"/>
                <a:gd name="connsiteY1" fmla="*/ 0 h 1389050"/>
                <a:gd name="connsiteX2" fmla="*/ 2494846 w 2573010"/>
                <a:gd name="connsiteY2" fmla="*/ 0 h 1389050"/>
                <a:gd name="connsiteX3" fmla="*/ 2573010 w 2573010"/>
                <a:gd name="connsiteY3" fmla="*/ 1389050 h 1389050"/>
                <a:gd name="connsiteX4" fmla="*/ 0 w 2573010"/>
                <a:gd name="connsiteY4" fmla="*/ 1381099 h 1389050"/>
                <a:gd name="connsiteX0" fmla="*/ 0 w 2573010"/>
                <a:gd name="connsiteY0" fmla="*/ 1381099 h 1381099"/>
                <a:gd name="connsiteX1" fmla="*/ 113116 w 2573010"/>
                <a:gd name="connsiteY1" fmla="*/ 0 h 1381099"/>
                <a:gd name="connsiteX2" fmla="*/ 2494846 w 2573010"/>
                <a:gd name="connsiteY2" fmla="*/ 0 h 1381099"/>
                <a:gd name="connsiteX3" fmla="*/ 2573010 w 2573010"/>
                <a:gd name="connsiteY3" fmla="*/ 1380912 h 1381099"/>
                <a:gd name="connsiteX4" fmla="*/ 0 w 2573010"/>
                <a:gd name="connsiteY4" fmla="*/ 1381099 h 138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010" h="1381099">
                  <a:moveTo>
                    <a:pt x="0" y="1381099"/>
                  </a:moveTo>
                  <a:lnTo>
                    <a:pt x="113116" y="0"/>
                  </a:lnTo>
                  <a:lnTo>
                    <a:pt x="2494846" y="0"/>
                  </a:lnTo>
                  <a:lnTo>
                    <a:pt x="2573010" y="1380912"/>
                  </a:lnTo>
                  <a:lnTo>
                    <a:pt x="0" y="1381099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2942739" y="3390858"/>
              <a:ext cx="2220686" cy="1822493"/>
            </a:xfrm>
            <a:prstGeom prst="roundRect">
              <a:avLst>
                <a:gd name="adj" fmla="val 0"/>
              </a:avLst>
            </a:prstGeom>
            <a:noFill/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1" name="Gerader Verbinder 10"/>
            <p:cNvCxnSpPr/>
            <p:nvPr/>
          </p:nvCxnSpPr>
          <p:spPr>
            <a:xfrm>
              <a:off x="2899798" y="3330822"/>
              <a:ext cx="2428" cy="8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bgerundetes Rechteck 11"/>
            <p:cNvSpPr/>
            <p:nvPr/>
          </p:nvSpPr>
          <p:spPr>
            <a:xfrm flipV="1">
              <a:off x="2899797" y="3337753"/>
              <a:ext cx="2263628" cy="51616"/>
            </a:xfrm>
            <a:prstGeom prst="roundRect">
              <a:avLst>
                <a:gd name="adj" fmla="val 0"/>
              </a:avLst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3" name="Parallelogramm 12"/>
            <p:cNvSpPr/>
            <p:nvPr/>
          </p:nvSpPr>
          <p:spPr>
            <a:xfrm>
              <a:off x="2937896" y="238653"/>
              <a:ext cx="2783454" cy="266472"/>
            </a:xfrm>
            <a:prstGeom prst="parallelogram">
              <a:avLst>
                <a:gd name="adj" fmla="val 21325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4" name="Gerader Verbinder 13"/>
            <p:cNvCxnSpPr/>
            <p:nvPr/>
          </p:nvCxnSpPr>
          <p:spPr>
            <a:xfrm>
              <a:off x="3500438" y="608340"/>
              <a:ext cx="0" cy="2404826"/>
            </a:xfrm>
            <a:prstGeom prst="line">
              <a:avLst/>
            </a:prstGeom>
            <a:ln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arallelogramm 43"/>
            <p:cNvSpPr/>
            <p:nvPr/>
          </p:nvSpPr>
          <p:spPr>
            <a:xfrm>
              <a:off x="3005693" y="957145"/>
              <a:ext cx="2086260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2656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496392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260" h="237099">
                  <a:moveTo>
                    <a:pt x="0" y="237099"/>
                  </a:moveTo>
                  <a:lnTo>
                    <a:pt x="496392" y="0"/>
                  </a:lnTo>
                  <a:lnTo>
                    <a:pt x="2086260" y="0"/>
                  </a:lnTo>
                  <a:cubicBezTo>
                    <a:pt x="2085059" y="79033"/>
                    <a:pt x="2086935" y="158066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6" name="Parallelogramm 44"/>
            <p:cNvSpPr/>
            <p:nvPr/>
          </p:nvSpPr>
          <p:spPr>
            <a:xfrm>
              <a:off x="3005691" y="1663967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9470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3313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3313" y="0"/>
                  </a:lnTo>
                  <a:lnTo>
                    <a:pt x="2086441" y="3078"/>
                  </a:lnTo>
                  <a:cubicBezTo>
                    <a:pt x="2085179" y="81085"/>
                    <a:pt x="2086997" y="159092"/>
                    <a:pt x="2085735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Parallelogramm 16"/>
            <p:cNvSpPr/>
            <p:nvPr/>
          </p:nvSpPr>
          <p:spPr>
            <a:xfrm>
              <a:off x="4083926" y="2363154"/>
              <a:ext cx="1425334" cy="219541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Ecken des Rechtecks auf der gleichen Seite schneiden 17"/>
            <p:cNvSpPr/>
            <p:nvPr/>
          </p:nvSpPr>
          <p:spPr>
            <a:xfrm rot="10800000">
              <a:off x="3046081" y="2581835"/>
              <a:ext cx="956522" cy="607454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9" name="Ecken des Rechtecks auf der gleichen Seite schneiden 18"/>
            <p:cNvSpPr/>
            <p:nvPr/>
          </p:nvSpPr>
          <p:spPr>
            <a:xfrm rot="10800000">
              <a:off x="4083925" y="2581836"/>
              <a:ext cx="956522" cy="607452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0" name="Parallelogramm 19"/>
            <p:cNvSpPr/>
            <p:nvPr/>
          </p:nvSpPr>
          <p:spPr>
            <a:xfrm>
              <a:off x="3047342" y="2360613"/>
              <a:ext cx="1424985" cy="222815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21" name="Gerader Verbinder 20"/>
            <p:cNvCxnSpPr/>
            <p:nvPr/>
          </p:nvCxnSpPr>
          <p:spPr>
            <a:xfrm flipV="1">
              <a:off x="3930977" y="3122670"/>
              <a:ext cx="149422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V="1">
              <a:off x="4007451" y="3081338"/>
              <a:ext cx="72948" cy="3309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V="1">
              <a:off x="4976885" y="3122670"/>
              <a:ext cx="115068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flipV="1">
              <a:off x="5037693" y="3081338"/>
              <a:ext cx="76907" cy="35538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arallelogramm 45"/>
            <p:cNvSpPr/>
            <p:nvPr/>
          </p:nvSpPr>
          <p:spPr>
            <a:xfrm>
              <a:off x="3005691" y="2311920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3363"/>
                <a:gd name="connsiteY0" fmla="*/ 237099 h 237099"/>
                <a:gd name="connsiteX1" fmla="*/ 505628 w 2083363"/>
                <a:gd name="connsiteY1" fmla="*/ 0 h 237099"/>
                <a:gd name="connsiteX2" fmla="*/ 2083363 w 2083363"/>
                <a:gd name="connsiteY2" fmla="*/ 6157 h 237099"/>
                <a:gd name="connsiteX3" fmla="*/ 2082656 w 2083363"/>
                <a:gd name="connsiteY3" fmla="*/ 237099 h 237099"/>
                <a:gd name="connsiteX4" fmla="*/ 0 w 2083363"/>
                <a:gd name="connsiteY4" fmla="*/ 237099 h 237099"/>
                <a:gd name="connsiteX0" fmla="*/ 0 w 2092599"/>
                <a:gd name="connsiteY0" fmla="*/ 237099 h 237099"/>
                <a:gd name="connsiteX1" fmla="*/ 505628 w 2092599"/>
                <a:gd name="connsiteY1" fmla="*/ 0 h 237099"/>
                <a:gd name="connsiteX2" fmla="*/ 2092599 w 2092599"/>
                <a:gd name="connsiteY2" fmla="*/ 6157 h 237099"/>
                <a:gd name="connsiteX3" fmla="*/ 2082656 w 2092599"/>
                <a:gd name="connsiteY3" fmla="*/ 237099 h 237099"/>
                <a:gd name="connsiteX4" fmla="*/ 0 w 2092599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6391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6391" y="0"/>
                  </a:lnTo>
                  <a:lnTo>
                    <a:pt x="2086441" y="6157"/>
                  </a:lnTo>
                  <a:cubicBezTo>
                    <a:pt x="2086205" y="83138"/>
                    <a:pt x="2085970" y="160118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6" name="Parallelogramm 40"/>
            <p:cNvSpPr/>
            <p:nvPr/>
          </p:nvSpPr>
          <p:spPr>
            <a:xfrm rot="5400000">
              <a:off x="2955670" y="2460373"/>
              <a:ext cx="4987401" cy="543960"/>
            </a:xfrm>
            <a:custGeom>
              <a:avLst/>
              <a:gdLst>
                <a:gd name="connsiteX0" fmla="*/ 0 w 4733396"/>
                <a:gd name="connsiteY0" fmla="*/ 547135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0 w 4733396"/>
                <a:gd name="connsiteY4" fmla="*/ 547135 h 547135"/>
                <a:gd name="connsiteX0" fmla="*/ 257177 w 4733396"/>
                <a:gd name="connsiteY0" fmla="*/ 543960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257177 w 4733396"/>
                <a:gd name="connsiteY4" fmla="*/ 543960 h 547135"/>
                <a:gd name="connsiteX0" fmla="*/ 257177 w 4996924"/>
                <a:gd name="connsiteY0" fmla="*/ 543960 h 550310"/>
                <a:gd name="connsiteX1" fmla="*/ 0 w 4996924"/>
                <a:gd name="connsiteY1" fmla="*/ 0 h 550310"/>
                <a:gd name="connsiteX2" fmla="*/ 4733396 w 4996924"/>
                <a:gd name="connsiteY2" fmla="*/ 0 h 550310"/>
                <a:gd name="connsiteX3" fmla="*/ 4996924 w 4996924"/>
                <a:gd name="connsiteY3" fmla="*/ 550310 h 550310"/>
                <a:gd name="connsiteX4" fmla="*/ 257177 w 4996924"/>
                <a:gd name="connsiteY4" fmla="*/ 543960 h 550310"/>
                <a:gd name="connsiteX0" fmla="*/ 257177 w 4993749"/>
                <a:gd name="connsiteY0" fmla="*/ 543960 h 550310"/>
                <a:gd name="connsiteX1" fmla="*/ 0 w 4993749"/>
                <a:gd name="connsiteY1" fmla="*/ 0 h 550310"/>
                <a:gd name="connsiteX2" fmla="*/ 4733396 w 4993749"/>
                <a:gd name="connsiteY2" fmla="*/ 0 h 550310"/>
                <a:gd name="connsiteX3" fmla="*/ 4993749 w 4993749"/>
                <a:gd name="connsiteY3" fmla="*/ 550310 h 550310"/>
                <a:gd name="connsiteX4" fmla="*/ 257177 w 4993749"/>
                <a:gd name="connsiteY4" fmla="*/ 543960 h 550310"/>
                <a:gd name="connsiteX0" fmla="*/ 257177 w 4987402"/>
                <a:gd name="connsiteY0" fmla="*/ 543960 h 550310"/>
                <a:gd name="connsiteX1" fmla="*/ 0 w 4987402"/>
                <a:gd name="connsiteY1" fmla="*/ 0 h 550310"/>
                <a:gd name="connsiteX2" fmla="*/ 4733396 w 4987402"/>
                <a:gd name="connsiteY2" fmla="*/ 0 h 550310"/>
                <a:gd name="connsiteX3" fmla="*/ 4987402 w 4987402"/>
                <a:gd name="connsiteY3" fmla="*/ 550310 h 550310"/>
                <a:gd name="connsiteX4" fmla="*/ 257177 w 4987402"/>
                <a:gd name="connsiteY4" fmla="*/ 543960 h 550310"/>
                <a:gd name="connsiteX0" fmla="*/ 257177 w 4993768"/>
                <a:gd name="connsiteY0" fmla="*/ 543960 h 550310"/>
                <a:gd name="connsiteX1" fmla="*/ 0 w 4993768"/>
                <a:gd name="connsiteY1" fmla="*/ 0 h 550310"/>
                <a:gd name="connsiteX2" fmla="*/ 4733396 w 4993768"/>
                <a:gd name="connsiteY2" fmla="*/ 0 h 550310"/>
                <a:gd name="connsiteX3" fmla="*/ 4993768 w 4993768"/>
                <a:gd name="connsiteY3" fmla="*/ 550310 h 550310"/>
                <a:gd name="connsiteX4" fmla="*/ 257177 w 4993768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47135"/>
                <a:gd name="connsiteX1" fmla="*/ 0 w 5000134"/>
                <a:gd name="connsiteY1" fmla="*/ 0 h 547135"/>
                <a:gd name="connsiteX2" fmla="*/ 4733396 w 5000134"/>
                <a:gd name="connsiteY2" fmla="*/ 0 h 547135"/>
                <a:gd name="connsiteX3" fmla="*/ 5000134 w 5000134"/>
                <a:gd name="connsiteY3" fmla="*/ 547135 h 547135"/>
                <a:gd name="connsiteX4" fmla="*/ 257177 w 5000134"/>
                <a:gd name="connsiteY4" fmla="*/ 543960 h 547135"/>
                <a:gd name="connsiteX0" fmla="*/ 257177 w 5000137"/>
                <a:gd name="connsiteY0" fmla="*/ 543960 h 543960"/>
                <a:gd name="connsiteX1" fmla="*/ 0 w 5000137"/>
                <a:gd name="connsiteY1" fmla="*/ 0 h 543960"/>
                <a:gd name="connsiteX2" fmla="*/ 4733396 w 5000137"/>
                <a:gd name="connsiteY2" fmla="*/ 0 h 543960"/>
                <a:gd name="connsiteX3" fmla="*/ 5000137 w 5000137"/>
                <a:gd name="connsiteY3" fmla="*/ 540785 h 543960"/>
                <a:gd name="connsiteX4" fmla="*/ 257177 w 5000137"/>
                <a:gd name="connsiteY4" fmla="*/ 543960 h 54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137" h="543960">
                  <a:moveTo>
                    <a:pt x="257177" y="543960"/>
                  </a:moveTo>
                  <a:lnTo>
                    <a:pt x="0" y="0"/>
                  </a:lnTo>
                  <a:lnTo>
                    <a:pt x="4733396" y="0"/>
                  </a:lnTo>
                  <a:lnTo>
                    <a:pt x="5000137" y="540785"/>
                  </a:lnTo>
                  <a:lnTo>
                    <a:pt x="257177" y="5439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7" name="Ecken des Rechtecks auf der gleichen Seite schneiden 26"/>
            <p:cNvSpPr/>
            <p:nvPr/>
          </p:nvSpPr>
          <p:spPr>
            <a:xfrm rot="10800000">
              <a:off x="2994373" y="3536241"/>
              <a:ext cx="2120230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8" name="Ecken des Rechtecks auf der gleichen Seite schneiden 27"/>
            <p:cNvSpPr/>
            <p:nvPr/>
          </p:nvSpPr>
          <p:spPr>
            <a:xfrm rot="10800000">
              <a:off x="2994374" y="3954690"/>
              <a:ext cx="2120228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9" name="Ecken des Rechtecks auf der gleichen Seite schneiden 28"/>
            <p:cNvSpPr/>
            <p:nvPr/>
          </p:nvSpPr>
          <p:spPr>
            <a:xfrm rot="10800000">
              <a:off x="2994375" y="4371937"/>
              <a:ext cx="2120226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0" name="Ecken des Rechtecks auf der gleichen Seite schneiden 29"/>
            <p:cNvSpPr/>
            <p:nvPr/>
          </p:nvSpPr>
          <p:spPr>
            <a:xfrm rot="10800000">
              <a:off x="2994377" y="4787106"/>
              <a:ext cx="2120223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31" name="Gerader Verbinder 30"/>
            <p:cNvCxnSpPr/>
            <p:nvPr/>
          </p:nvCxnSpPr>
          <p:spPr>
            <a:xfrm flipV="1">
              <a:off x="3005391" y="3903506"/>
              <a:ext cx="78210" cy="4790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V="1">
              <a:off x="3005392" y="3461935"/>
              <a:ext cx="148927" cy="708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 flipV="1">
              <a:off x="2997201" y="4322774"/>
              <a:ext cx="71438" cy="421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 flipV="1">
              <a:off x="3000607" y="4729536"/>
              <a:ext cx="82995" cy="56707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uppieren 34"/>
            <p:cNvGrpSpPr/>
            <p:nvPr/>
          </p:nvGrpSpPr>
          <p:grpSpPr>
            <a:xfrm>
              <a:off x="3884485" y="3666851"/>
              <a:ext cx="236236" cy="73633"/>
              <a:chOff x="2208140" y="6286500"/>
              <a:chExt cx="236236" cy="126253"/>
            </a:xfrm>
          </p:grpSpPr>
          <p:cxnSp>
            <p:nvCxnSpPr>
              <p:cNvPr id="83" name="Gerader Verbinder 82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84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ieren 35"/>
            <p:cNvGrpSpPr/>
            <p:nvPr/>
          </p:nvGrpSpPr>
          <p:grpSpPr>
            <a:xfrm>
              <a:off x="3878343" y="4109567"/>
              <a:ext cx="236236" cy="73633"/>
              <a:chOff x="2208140" y="6286500"/>
              <a:chExt cx="236236" cy="126253"/>
            </a:xfrm>
          </p:grpSpPr>
          <p:cxnSp>
            <p:nvCxnSpPr>
              <p:cNvPr id="80" name="Gerader Verbinder 79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80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81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ieren 36"/>
            <p:cNvGrpSpPr/>
            <p:nvPr/>
          </p:nvGrpSpPr>
          <p:grpSpPr>
            <a:xfrm>
              <a:off x="3884485" y="4515652"/>
              <a:ext cx="236236" cy="73633"/>
              <a:chOff x="2208140" y="6286500"/>
              <a:chExt cx="236236" cy="126253"/>
            </a:xfrm>
          </p:grpSpPr>
          <p:cxnSp>
            <p:nvCxnSpPr>
              <p:cNvPr id="77" name="Gerader Verbinder 76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ieren 37"/>
            <p:cNvGrpSpPr/>
            <p:nvPr/>
          </p:nvGrpSpPr>
          <p:grpSpPr>
            <a:xfrm>
              <a:off x="3878343" y="4919101"/>
              <a:ext cx="236236" cy="73633"/>
              <a:chOff x="2208140" y="6286500"/>
              <a:chExt cx="236236" cy="126253"/>
            </a:xfrm>
          </p:grpSpPr>
          <p:cxnSp>
            <p:nvCxnSpPr>
              <p:cNvPr id="74" name="Gerader Verbinder 73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hteck 50"/>
            <p:cNvSpPr/>
            <p:nvPr/>
          </p:nvSpPr>
          <p:spPr>
            <a:xfrm>
              <a:off x="1706308" y="898094"/>
              <a:ext cx="1046991" cy="264022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0 h 264022"/>
                <a:gd name="connsiteX1" fmla="*/ 1046991 w 1046991"/>
                <a:gd name="connsiteY1" fmla="*/ 38911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64022">
                  <a:moveTo>
                    <a:pt x="0" y="0"/>
                  </a:moveTo>
                  <a:lnTo>
                    <a:pt x="1046991" y="38911"/>
                  </a:lnTo>
                  <a:lnTo>
                    <a:pt x="1046991" y="264022"/>
                  </a:lnTo>
                  <a:lnTo>
                    <a:pt x="9728" y="244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0" name="Gerader Verbinder 39"/>
            <p:cNvCxnSpPr>
              <a:stCxn id="39" idx="0"/>
            </p:cNvCxnSpPr>
            <p:nvPr/>
          </p:nvCxnSpPr>
          <p:spPr>
            <a:xfrm>
              <a:off x="1706308" y="898094"/>
              <a:ext cx="0" cy="259654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 flipH="1">
              <a:off x="2746229" y="94113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>
              <a:off x="1706308" y="1157748"/>
              <a:ext cx="1039921" cy="1815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50"/>
            <p:cNvSpPr/>
            <p:nvPr/>
          </p:nvSpPr>
          <p:spPr>
            <a:xfrm>
              <a:off x="1712068" y="1824483"/>
              <a:ext cx="1017352" cy="241433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0 w 1046991"/>
                <a:gd name="connsiteY0" fmla="*/ 0 h 244933"/>
                <a:gd name="connsiteX1" fmla="*/ 1046991 w 1046991"/>
                <a:gd name="connsiteY1" fmla="*/ 10094 h 244933"/>
                <a:gd name="connsiteX2" fmla="*/ 1046991 w 1046991"/>
                <a:gd name="connsiteY2" fmla="*/ 244933 h 244933"/>
                <a:gd name="connsiteX3" fmla="*/ 9728 w 1046991"/>
                <a:gd name="connsiteY3" fmla="*/ 225478 h 244933"/>
                <a:gd name="connsiteX4" fmla="*/ 0 w 1046991"/>
                <a:gd name="connsiteY4" fmla="*/ 0 h 244933"/>
                <a:gd name="connsiteX0" fmla="*/ 0 w 1046991"/>
                <a:gd name="connsiteY0" fmla="*/ 0 h 255466"/>
                <a:gd name="connsiteX1" fmla="*/ 1046991 w 1046991"/>
                <a:gd name="connsiteY1" fmla="*/ 20627 h 255466"/>
                <a:gd name="connsiteX2" fmla="*/ 1046991 w 1046991"/>
                <a:gd name="connsiteY2" fmla="*/ 255466 h 255466"/>
                <a:gd name="connsiteX3" fmla="*/ 9728 w 1046991"/>
                <a:gd name="connsiteY3" fmla="*/ 236011 h 255466"/>
                <a:gd name="connsiteX4" fmla="*/ 0 w 1046991"/>
                <a:gd name="connsiteY4" fmla="*/ 0 h 255466"/>
                <a:gd name="connsiteX0" fmla="*/ 0 w 1046991"/>
                <a:gd name="connsiteY0" fmla="*/ 0 h 248444"/>
                <a:gd name="connsiteX1" fmla="*/ 1046991 w 1046991"/>
                <a:gd name="connsiteY1" fmla="*/ 13605 h 248444"/>
                <a:gd name="connsiteX2" fmla="*/ 1046991 w 1046991"/>
                <a:gd name="connsiteY2" fmla="*/ 248444 h 248444"/>
                <a:gd name="connsiteX3" fmla="*/ 9728 w 1046991"/>
                <a:gd name="connsiteY3" fmla="*/ 228989 h 248444"/>
                <a:gd name="connsiteX4" fmla="*/ 0 w 1046991"/>
                <a:gd name="connsiteY4" fmla="*/ 0 h 24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48444">
                  <a:moveTo>
                    <a:pt x="0" y="0"/>
                  </a:moveTo>
                  <a:lnTo>
                    <a:pt x="1046991" y="13605"/>
                  </a:lnTo>
                  <a:lnTo>
                    <a:pt x="1046991" y="248444"/>
                  </a:lnTo>
                  <a:lnTo>
                    <a:pt x="9728" y="228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4" name="Gerader Verbinder 43"/>
            <p:cNvCxnSpPr/>
            <p:nvPr/>
          </p:nvCxnSpPr>
          <p:spPr>
            <a:xfrm flipH="1">
              <a:off x="1699817" y="182546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 flipH="1">
              <a:off x="2739738" y="183932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1700109" y="2060306"/>
              <a:ext cx="1039943" cy="1296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eck 50"/>
            <p:cNvSpPr/>
            <p:nvPr/>
          </p:nvSpPr>
          <p:spPr>
            <a:xfrm>
              <a:off x="1706009" y="2858243"/>
              <a:ext cx="1040219" cy="250290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10293 w 1057284"/>
                <a:gd name="connsiteY0" fmla="*/ 847 h 245414"/>
                <a:gd name="connsiteX1" fmla="*/ 1057284 w 1057284"/>
                <a:gd name="connsiteY1" fmla="*/ 0 h 245414"/>
                <a:gd name="connsiteX2" fmla="*/ 1057284 w 1057284"/>
                <a:gd name="connsiteY2" fmla="*/ 234839 h 245414"/>
                <a:gd name="connsiteX3" fmla="*/ 0 w 1057284"/>
                <a:gd name="connsiteY3" fmla="*/ 245414 h 245414"/>
                <a:gd name="connsiteX4" fmla="*/ 10293 w 1057284"/>
                <a:gd name="connsiteY4" fmla="*/ 847 h 245414"/>
                <a:gd name="connsiteX0" fmla="*/ 0 w 1067012"/>
                <a:gd name="connsiteY0" fmla="*/ 1085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10856 h 245414"/>
                <a:gd name="connsiteX0" fmla="*/ 0 w 1067012"/>
                <a:gd name="connsiteY0" fmla="*/ 3087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30876 h 245414"/>
                <a:gd name="connsiteX0" fmla="*/ 0 w 1070523"/>
                <a:gd name="connsiteY0" fmla="*/ 17494 h 245414"/>
                <a:gd name="connsiteX1" fmla="*/ 1070523 w 1070523"/>
                <a:gd name="connsiteY1" fmla="*/ 0 h 245414"/>
                <a:gd name="connsiteX2" fmla="*/ 1070523 w 1070523"/>
                <a:gd name="connsiteY2" fmla="*/ 234839 h 245414"/>
                <a:gd name="connsiteX3" fmla="*/ 13239 w 1070523"/>
                <a:gd name="connsiteY3" fmla="*/ 245414 h 245414"/>
                <a:gd name="connsiteX4" fmla="*/ 0 w 1070523"/>
                <a:gd name="connsiteY4" fmla="*/ 17494 h 24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523" h="245414">
                  <a:moveTo>
                    <a:pt x="0" y="17494"/>
                  </a:moveTo>
                  <a:lnTo>
                    <a:pt x="1070523" y="0"/>
                  </a:lnTo>
                  <a:lnTo>
                    <a:pt x="1070523" y="234839"/>
                  </a:lnTo>
                  <a:lnTo>
                    <a:pt x="13239" y="245414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4578616" y="3501366"/>
              <a:ext cx="592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 smtClean="0">
                  <a:solidFill>
                    <a:schemeClr val="accent1">
                      <a:lumMod val="50000"/>
                    </a:schemeClr>
                  </a:solidFill>
                </a:rPr>
                <a:t>***</a:t>
              </a:r>
              <a:endParaRPr lang="de-AT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49" name="Gruppieren 48"/>
            <p:cNvGrpSpPr/>
            <p:nvPr/>
          </p:nvGrpSpPr>
          <p:grpSpPr>
            <a:xfrm>
              <a:off x="6062561" y="236345"/>
              <a:ext cx="1895629" cy="5157869"/>
              <a:chOff x="177954" y="228971"/>
              <a:chExt cx="1895629" cy="5157869"/>
            </a:xfrm>
          </p:grpSpPr>
          <p:cxnSp>
            <p:nvCxnSpPr>
              <p:cNvPr id="60" name="Gerader Verbinder 59"/>
              <p:cNvCxnSpPr/>
              <p:nvPr/>
            </p:nvCxnSpPr>
            <p:spPr>
              <a:xfrm>
                <a:off x="769013" y="233085"/>
                <a:ext cx="0" cy="4572000"/>
              </a:xfrm>
              <a:prstGeom prst="line">
                <a:avLst/>
              </a:prstGeom>
              <a:ln w="9525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arallelogramm 60"/>
              <p:cNvSpPr/>
              <p:nvPr/>
            </p:nvSpPr>
            <p:spPr>
              <a:xfrm>
                <a:off x="188913" y="1430740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2" name="Parallelogramm 61"/>
              <p:cNvSpPr/>
              <p:nvPr/>
            </p:nvSpPr>
            <p:spPr>
              <a:xfrm>
                <a:off x="178523" y="228971"/>
                <a:ext cx="1886072" cy="287338"/>
              </a:xfrm>
              <a:prstGeom prst="parallelogram">
                <a:avLst>
                  <a:gd name="adj" fmla="val 20335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3" name="Parallelogramm 62"/>
              <p:cNvSpPr/>
              <p:nvPr/>
            </p:nvSpPr>
            <p:spPr>
              <a:xfrm>
                <a:off x="179417" y="4796881"/>
                <a:ext cx="1871662" cy="287338"/>
              </a:xfrm>
              <a:prstGeom prst="parallelogram">
                <a:avLst>
                  <a:gd name="adj" fmla="val 203350"/>
                </a:avLst>
              </a:prstGeom>
              <a:noFill/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4" name="Parallelogramm 63"/>
              <p:cNvSpPr/>
              <p:nvPr/>
            </p:nvSpPr>
            <p:spPr>
              <a:xfrm>
                <a:off x="188913" y="2525913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5" name="Parallelogramm 64"/>
              <p:cNvSpPr/>
              <p:nvPr/>
            </p:nvSpPr>
            <p:spPr>
              <a:xfrm>
                <a:off x="184612" y="3621087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6" name="Rechteck 65"/>
              <p:cNvSpPr/>
              <p:nvPr/>
            </p:nvSpPr>
            <p:spPr>
              <a:xfrm>
                <a:off x="177954" y="5097463"/>
                <a:ext cx="45719" cy="279728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7" name="Parallelogramm 34"/>
              <p:cNvSpPr/>
              <p:nvPr/>
            </p:nvSpPr>
            <p:spPr>
              <a:xfrm rot="5400000" flipV="1">
                <a:off x="102282" y="5214312"/>
                <a:ext cx="298195" cy="46862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8" name="Rechteck 67"/>
              <p:cNvSpPr/>
              <p:nvPr/>
            </p:nvSpPr>
            <p:spPr>
              <a:xfrm>
                <a:off x="1967906" y="4815077"/>
                <a:ext cx="45719" cy="293322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9" name="Parallelogramm 34"/>
              <p:cNvSpPr/>
              <p:nvPr/>
            </p:nvSpPr>
            <p:spPr>
              <a:xfrm rot="5400000" flipV="1">
                <a:off x="1896148" y="4931707"/>
                <a:ext cx="309152" cy="45719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1419212" y="5102049"/>
                <a:ext cx="56360" cy="269423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1" name="Parallelogramm 34"/>
              <p:cNvSpPr/>
              <p:nvPr/>
            </p:nvSpPr>
            <p:spPr>
              <a:xfrm rot="5400000" flipV="1">
                <a:off x="1352789" y="5207677"/>
                <a:ext cx="288366" cy="59478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  <a:gd name="connsiteX0" fmla="*/ 0 w 350776"/>
                  <a:gd name="connsiteY0" fmla="*/ 45720 h 45720"/>
                  <a:gd name="connsiteX1" fmla="*/ 19897 w 350776"/>
                  <a:gd name="connsiteY1" fmla="*/ 1 h 45720"/>
                  <a:gd name="connsiteX2" fmla="*/ 350776 w 350776"/>
                  <a:gd name="connsiteY2" fmla="*/ 0 h 45720"/>
                  <a:gd name="connsiteX3" fmla="*/ 329895 w 350776"/>
                  <a:gd name="connsiteY3" fmla="*/ 45717 h 45720"/>
                  <a:gd name="connsiteX4" fmla="*/ 0 w 350776"/>
                  <a:gd name="connsiteY4" fmla="*/ 45720 h 45720"/>
                  <a:gd name="connsiteX0" fmla="*/ 0 w 347627"/>
                  <a:gd name="connsiteY0" fmla="*/ 45720 h 45720"/>
                  <a:gd name="connsiteX1" fmla="*/ 19897 w 347627"/>
                  <a:gd name="connsiteY1" fmla="*/ 1 h 45720"/>
                  <a:gd name="connsiteX2" fmla="*/ 347627 w 347627"/>
                  <a:gd name="connsiteY2" fmla="*/ 0 h 45720"/>
                  <a:gd name="connsiteX3" fmla="*/ 329895 w 347627"/>
                  <a:gd name="connsiteY3" fmla="*/ 45717 h 45720"/>
                  <a:gd name="connsiteX4" fmla="*/ 0 w 347627"/>
                  <a:gd name="connsiteY4" fmla="*/ 45720 h 45720"/>
                  <a:gd name="connsiteX0" fmla="*/ 0 w 350814"/>
                  <a:gd name="connsiteY0" fmla="*/ 45720 h 45720"/>
                  <a:gd name="connsiteX1" fmla="*/ 19897 w 350814"/>
                  <a:gd name="connsiteY1" fmla="*/ 1 h 45720"/>
                  <a:gd name="connsiteX2" fmla="*/ 350814 w 350814"/>
                  <a:gd name="connsiteY2" fmla="*/ 0 h 45720"/>
                  <a:gd name="connsiteX3" fmla="*/ 329895 w 350814"/>
                  <a:gd name="connsiteY3" fmla="*/ 45717 h 45720"/>
                  <a:gd name="connsiteX4" fmla="*/ 0 w 350814"/>
                  <a:gd name="connsiteY4" fmla="*/ 4572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814" h="45720">
                    <a:moveTo>
                      <a:pt x="0" y="45720"/>
                    </a:moveTo>
                    <a:lnTo>
                      <a:pt x="19897" y="1"/>
                    </a:lnTo>
                    <a:lnTo>
                      <a:pt x="350814" y="0"/>
                    </a:lnTo>
                    <a:lnTo>
                      <a:pt x="329895" y="45717"/>
                    </a:lnTo>
                    <a:lnTo>
                      <a:pt x="0" y="45720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2" name="Parallelogramm 71"/>
              <p:cNvSpPr/>
              <p:nvPr/>
            </p:nvSpPr>
            <p:spPr>
              <a:xfrm rot="16200000" flipV="1">
                <a:off x="-656874" y="2377722"/>
                <a:ext cx="4860924" cy="578555"/>
              </a:xfrm>
              <a:prstGeom prst="parallelogram">
                <a:avLst>
                  <a:gd name="adj" fmla="val 4890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3" name="Rechteck 72"/>
              <p:cNvSpPr/>
              <p:nvPr/>
            </p:nvSpPr>
            <p:spPr>
              <a:xfrm>
                <a:off x="188913" y="527326"/>
                <a:ext cx="1295400" cy="4570137"/>
              </a:xfrm>
              <a:prstGeom prst="rect">
                <a:avLst/>
              </a:prstGeom>
              <a:noFill/>
              <a:ln w="635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50" name="Gerader Verbinder 49"/>
            <p:cNvCxnSpPr/>
            <p:nvPr/>
          </p:nvCxnSpPr>
          <p:spPr>
            <a:xfrm flipH="1">
              <a:off x="2742983" y="2873694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 flipV="1">
              <a:off x="1699817" y="3108533"/>
              <a:ext cx="1039921" cy="773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 flipH="1">
              <a:off x="1703062" y="287929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761" y="3726146"/>
              <a:ext cx="186768" cy="524728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5834" y="1992030"/>
              <a:ext cx="177875" cy="542518"/>
            </a:xfrm>
            <a:prstGeom prst="rect">
              <a:avLst/>
            </a:prstGeom>
          </p:spPr>
        </p:pic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5834" y="1349751"/>
              <a:ext cx="177873" cy="524728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5834" y="640986"/>
              <a:ext cx="177875" cy="542518"/>
            </a:xfrm>
            <a:prstGeom prst="rect">
              <a:avLst/>
            </a:prstGeom>
          </p:spPr>
        </p:pic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7007" y="1228058"/>
              <a:ext cx="184545" cy="542516"/>
            </a:xfrm>
            <a:prstGeom prst="rect">
              <a:avLst/>
            </a:prstGeom>
          </p:spPr>
        </p:pic>
        <p:pic>
          <p:nvPicPr>
            <p:cNvPr id="58" name="Grafik 5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0799" y="2610427"/>
              <a:ext cx="177049" cy="540000"/>
            </a:xfrm>
            <a:prstGeom prst="rect">
              <a:avLst/>
            </a:prstGeom>
          </p:spPr>
        </p:pic>
        <p:cxnSp>
          <p:nvCxnSpPr>
            <p:cNvPr id="59" name="Gerader Verbinder 58"/>
            <p:cNvCxnSpPr/>
            <p:nvPr/>
          </p:nvCxnSpPr>
          <p:spPr>
            <a:xfrm flipH="1">
              <a:off x="5121980" y="2283300"/>
              <a:ext cx="282" cy="91528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Grafik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71" y="2002655"/>
            <a:ext cx="615251" cy="93650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24" y="1610706"/>
            <a:ext cx="370093" cy="4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171" y="2948671"/>
            <a:ext cx="709287" cy="56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92" y="2377441"/>
            <a:ext cx="538401" cy="5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92" y="1782972"/>
            <a:ext cx="734701" cy="23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13" y="2021331"/>
            <a:ext cx="678495" cy="95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46" y="3308886"/>
            <a:ext cx="373746" cy="78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09" y="2868502"/>
            <a:ext cx="513120" cy="57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720" y="2980798"/>
            <a:ext cx="754664" cy="42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309" y="1528467"/>
            <a:ext cx="780400" cy="48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412" y="1369852"/>
            <a:ext cx="641339" cy="65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768" y="3407700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 descr="N:\H813\SCRATCH\Simon\LM Lagerung\verwendet\Bananas-icon-1-300px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918" y="3324965"/>
            <a:ext cx="640797" cy="44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732" y="5751088"/>
            <a:ext cx="873887" cy="43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 descr="N:\H813\SCRATCH\Simon\LM Lagerung\verwendet\ChocolatLait-300px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230" y="2251434"/>
            <a:ext cx="662373" cy="36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N:\H813\SCRATCH\Simon\LM Lagerung\verwendet\Popsicle-Red-300px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5473">
            <a:off x="4559088" y="4618962"/>
            <a:ext cx="249129" cy="44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0499" y="3661650"/>
            <a:ext cx="574867" cy="4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6" descr="N:\H813\SCRATCH\Simon\LM Lagerung\verwendet\käse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94" y="2172768"/>
            <a:ext cx="754480" cy="65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Grafik 113"/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92" y="228702"/>
            <a:ext cx="1981031" cy="272847"/>
          </a:xfrm>
          <a:prstGeom prst="rect">
            <a:avLst/>
          </a:prstGeom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83" y="5236964"/>
            <a:ext cx="5794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4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2573" y="4268951"/>
            <a:ext cx="497686" cy="60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3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752" y="3638178"/>
            <a:ext cx="502657" cy="52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3" descr="N:\H813\SCRATCH\Simon\LM Lagerung\verwendet\Orange-Fruit-300px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459" y="3644791"/>
            <a:ext cx="566228" cy="5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4026" y="2159078"/>
            <a:ext cx="2570734" cy="379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9744" y="2907718"/>
            <a:ext cx="565717" cy="83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Grafik 114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7134" y="1831049"/>
            <a:ext cx="442257" cy="740696"/>
          </a:xfrm>
          <a:prstGeom prst="rect">
            <a:avLst/>
          </a:prstGeom>
        </p:spPr>
      </p:pic>
      <p:pic>
        <p:nvPicPr>
          <p:cNvPr id="118" name="Grafik 117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601" y="4478074"/>
            <a:ext cx="472687" cy="47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1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948851" y="1059246"/>
            <a:ext cx="6962870" cy="5522833"/>
            <a:chOff x="1418870" y="236345"/>
            <a:chExt cx="6539320" cy="5157869"/>
          </a:xfrm>
        </p:grpSpPr>
        <p:sp>
          <p:nvSpPr>
            <p:cNvPr id="5" name="Abgerundetes Rechteck 4"/>
            <p:cNvSpPr/>
            <p:nvPr/>
          </p:nvSpPr>
          <p:spPr>
            <a:xfrm>
              <a:off x="2942739" y="527326"/>
              <a:ext cx="2220686" cy="278912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3005392" y="609828"/>
              <a:ext cx="2088612" cy="2624116"/>
            </a:xfrm>
            <a:prstGeom prst="roundRect">
              <a:avLst>
                <a:gd name="adj" fmla="val 490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Parallelogramm 6"/>
            <p:cNvSpPr/>
            <p:nvPr/>
          </p:nvSpPr>
          <p:spPr>
            <a:xfrm rot="10390653">
              <a:off x="1418870" y="3423585"/>
              <a:ext cx="1578543" cy="1866454"/>
            </a:xfrm>
            <a:custGeom>
              <a:avLst/>
              <a:gdLst>
                <a:gd name="connsiteX0" fmla="*/ 0 w 1598918"/>
                <a:gd name="connsiteY0" fmla="*/ 1819566 h 1819566"/>
                <a:gd name="connsiteX1" fmla="*/ 213120 w 1598918"/>
                <a:gd name="connsiteY1" fmla="*/ 0 h 1819566"/>
                <a:gd name="connsiteX2" fmla="*/ 1598918 w 1598918"/>
                <a:gd name="connsiteY2" fmla="*/ 0 h 1819566"/>
                <a:gd name="connsiteX3" fmla="*/ 1385798 w 1598918"/>
                <a:gd name="connsiteY3" fmla="*/ 1819566 h 1819566"/>
                <a:gd name="connsiteX4" fmla="*/ 0 w 1598918"/>
                <a:gd name="connsiteY4" fmla="*/ 1819566 h 1819566"/>
                <a:gd name="connsiteX0" fmla="*/ 0 w 1598918"/>
                <a:gd name="connsiteY0" fmla="*/ 1819566 h 1880836"/>
                <a:gd name="connsiteX1" fmla="*/ 213120 w 1598918"/>
                <a:gd name="connsiteY1" fmla="*/ 0 h 1880836"/>
                <a:gd name="connsiteX2" fmla="*/ 1598918 w 1598918"/>
                <a:gd name="connsiteY2" fmla="*/ 0 h 1880836"/>
                <a:gd name="connsiteX3" fmla="*/ 1362452 w 1598918"/>
                <a:gd name="connsiteY3" fmla="*/ 1880836 h 1880836"/>
                <a:gd name="connsiteX4" fmla="*/ 0 w 1598918"/>
                <a:gd name="connsiteY4" fmla="*/ 1819566 h 1880836"/>
                <a:gd name="connsiteX0" fmla="*/ 0 w 1598918"/>
                <a:gd name="connsiteY0" fmla="*/ 1819566 h 1882726"/>
                <a:gd name="connsiteX1" fmla="*/ 213120 w 1598918"/>
                <a:gd name="connsiteY1" fmla="*/ 0 h 1882726"/>
                <a:gd name="connsiteX2" fmla="*/ 1598918 w 1598918"/>
                <a:gd name="connsiteY2" fmla="*/ 0 h 1882726"/>
                <a:gd name="connsiteX3" fmla="*/ 1378242 w 1598918"/>
                <a:gd name="connsiteY3" fmla="*/ 1882726 h 1882726"/>
                <a:gd name="connsiteX4" fmla="*/ 0 w 1598918"/>
                <a:gd name="connsiteY4" fmla="*/ 1819566 h 18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8918" h="1882726">
                  <a:moveTo>
                    <a:pt x="0" y="1819566"/>
                  </a:moveTo>
                  <a:lnTo>
                    <a:pt x="213120" y="0"/>
                  </a:lnTo>
                  <a:lnTo>
                    <a:pt x="1598918" y="0"/>
                  </a:lnTo>
                  <a:lnTo>
                    <a:pt x="1378242" y="1882726"/>
                  </a:lnTo>
                  <a:lnTo>
                    <a:pt x="0" y="1819566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2994377" y="3461935"/>
              <a:ext cx="2120227" cy="1693844"/>
            </a:xfrm>
            <a:prstGeom prst="roundRect">
              <a:avLst>
                <a:gd name="adj" fmla="val 223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" name="Trapezoid 9"/>
            <p:cNvSpPr/>
            <p:nvPr/>
          </p:nvSpPr>
          <p:spPr>
            <a:xfrm rot="5400000">
              <a:off x="696452" y="1229873"/>
              <a:ext cx="3023700" cy="1349330"/>
            </a:xfrm>
            <a:custGeom>
              <a:avLst/>
              <a:gdLst>
                <a:gd name="connsiteX0" fmla="*/ 0 w 2719352"/>
                <a:gd name="connsiteY0" fmla="*/ 1389050 h 1389050"/>
                <a:gd name="connsiteX1" fmla="*/ 168811 w 2719352"/>
                <a:gd name="connsiteY1" fmla="*/ 0 h 1389050"/>
                <a:gd name="connsiteX2" fmla="*/ 2550541 w 2719352"/>
                <a:gd name="connsiteY2" fmla="*/ 0 h 1389050"/>
                <a:gd name="connsiteX3" fmla="*/ 2719352 w 2719352"/>
                <a:gd name="connsiteY3" fmla="*/ 1389050 h 1389050"/>
                <a:gd name="connsiteX4" fmla="*/ 0 w 2719352"/>
                <a:gd name="connsiteY4" fmla="*/ 1389050 h 1389050"/>
                <a:gd name="connsiteX0" fmla="*/ 0 w 2639839"/>
                <a:gd name="connsiteY0" fmla="*/ 1389050 h 1389050"/>
                <a:gd name="connsiteX1" fmla="*/ 168811 w 2639839"/>
                <a:gd name="connsiteY1" fmla="*/ 0 h 1389050"/>
                <a:gd name="connsiteX2" fmla="*/ 2550541 w 2639839"/>
                <a:gd name="connsiteY2" fmla="*/ 0 h 1389050"/>
                <a:gd name="connsiteX3" fmla="*/ 2639839 w 2639839"/>
                <a:gd name="connsiteY3" fmla="*/ 1389050 h 1389050"/>
                <a:gd name="connsiteX4" fmla="*/ 0 w 2639839"/>
                <a:gd name="connsiteY4" fmla="*/ 1389050 h 1389050"/>
                <a:gd name="connsiteX0" fmla="*/ 0 w 2647795"/>
                <a:gd name="connsiteY0" fmla="*/ 1389050 h 1389050"/>
                <a:gd name="connsiteX1" fmla="*/ 168811 w 2647795"/>
                <a:gd name="connsiteY1" fmla="*/ 0 h 1389050"/>
                <a:gd name="connsiteX2" fmla="*/ 2550541 w 2647795"/>
                <a:gd name="connsiteY2" fmla="*/ 0 h 1389050"/>
                <a:gd name="connsiteX3" fmla="*/ 2647795 w 2647795"/>
                <a:gd name="connsiteY3" fmla="*/ 1389050 h 1389050"/>
                <a:gd name="connsiteX4" fmla="*/ 0 w 2647795"/>
                <a:gd name="connsiteY4" fmla="*/ 1389050 h 1389050"/>
                <a:gd name="connsiteX0" fmla="*/ 0 w 2592100"/>
                <a:gd name="connsiteY0" fmla="*/ 1381099 h 1389050"/>
                <a:gd name="connsiteX1" fmla="*/ 113116 w 2592100"/>
                <a:gd name="connsiteY1" fmla="*/ 0 h 1389050"/>
                <a:gd name="connsiteX2" fmla="*/ 2494846 w 2592100"/>
                <a:gd name="connsiteY2" fmla="*/ 0 h 1389050"/>
                <a:gd name="connsiteX3" fmla="*/ 2592100 w 2592100"/>
                <a:gd name="connsiteY3" fmla="*/ 1389050 h 1389050"/>
                <a:gd name="connsiteX4" fmla="*/ 0 w 2592100"/>
                <a:gd name="connsiteY4" fmla="*/ 1381099 h 1389050"/>
                <a:gd name="connsiteX0" fmla="*/ 0 w 2568234"/>
                <a:gd name="connsiteY0" fmla="*/ 1381099 h 1389050"/>
                <a:gd name="connsiteX1" fmla="*/ 113116 w 2568234"/>
                <a:gd name="connsiteY1" fmla="*/ 0 h 1389050"/>
                <a:gd name="connsiteX2" fmla="*/ 2494846 w 2568234"/>
                <a:gd name="connsiteY2" fmla="*/ 0 h 1389050"/>
                <a:gd name="connsiteX3" fmla="*/ 2568234 w 2568234"/>
                <a:gd name="connsiteY3" fmla="*/ 1389050 h 1389050"/>
                <a:gd name="connsiteX4" fmla="*/ 0 w 2568234"/>
                <a:gd name="connsiteY4" fmla="*/ 1381099 h 1389050"/>
                <a:gd name="connsiteX0" fmla="*/ 0 w 2573010"/>
                <a:gd name="connsiteY0" fmla="*/ 1381099 h 1389050"/>
                <a:gd name="connsiteX1" fmla="*/ 113116 w 2573010"/>
                <a:gd name="connsiteY1" fmla="*/ 0 h 1389050"/>
                <a:gd name="connsiteX2" fmla="*/ 2494846 w 2573010"/>
                <a:gd name="connsiteY2" fmla="*/ 0 h 1389050"/>
                <a:gd name="connsiteX3" fmla="*/ 2573010 w 2573010"/>
                <a:gd name="connsiteY3" fmla="*/ 1389050 h 1389050"/>
                <a:gd name="connsiteX4" fmla="*/ 0 w 2573010"/>
                <a:gd name="connsiteY4" fmla="*/ 1381099 h 1389050"/>
                <a:gd name="connsiteX0" fmla="*/ 0 w 2573010"/>
                <a:gd name="connsiteY0" fmla="*/ 1381099 h 1381099"/>
                <a:gd name="connsiteX1" fmla="*/ 113116 w 2573010"/>
                <a:gd name="connsiteY1" fmla="*/ 0 h 1381099"/>
                <a:gd name="connsiteX2" fmla="*/ 2494846 w 2573010"/>
                <a:gd name="connsiteY2" fmla="*/ 0 h 1381099"/>
                <a:gd name="connsiteX3" fmla="*/ 2573010 w 2573010"/>
                <a:gd name="connsiteY3" fmla="*/ 1380912 h 1381099"/>
                <a:gd name="connsiteX4" fmla="*/ 0 w 2573010"/>
                <a:gd name="connsiteY4" fmla="*/ 1381099 h 138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010" h="1381099">
                  <a:moveTo>
                    <a:pt x="0" y="1381099"/>
                  </a:moveTo>
                  <a:lnTo>
                    <a:pt x="113116" y="0"/>
                  </a:lnTo>
                  <a:lnTo>
                    <a:pt x="2494846" y="0"/>
                  </a:lnTo>
                  <a:lnTo>
                    <a:pt x="2573010" y="1380912"/>
                  </a:lnTo>
                  <a:lnTo>
                    <a:pt x="0" y="1381099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2942739" y="3390858"/>
              <a:ext cx="2220686" cy="1822493"/>
            </a:xfrm>
            <a:prstGeom prst="roundRect">
              <a:avLst>
                <a:gd name="adj" fmla="val 0"/>
              </a:avLst>
            </a:prstGeom>
            <a:noFill/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1" name="Gerader Verbinder 10"/>
            <p:cNvCxnSpPr/>
            <p:nvPr/>
          </p:nvCxnSpPr>
          <p:spPr>
            <a:xfrm>
              <a:off x="2899798" y="3330822"/>
              <a:ext cx="2428" cy="8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bgerundetes Rechteck 11"/>
            <p:cNvSpPr/>
            <p:nvPr/>
          </p:nvSpPr>
          <p:spPr>
            <a:xfrm flipV="1">
              <a:off x="2899797" y="3337753"/>
              <a:ext cx="2263628" cy="51616"/>
            </a:xfrm>
            <a:prstGeom prst="roundRect">
              <a:avLst>
                <a:gd name="adj" fmla="val 0"/>
              </a:avLst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3" name="Parallelogramm 12"/>
            <p:cNvSpPr/>
            <p:nvPr/>
          </p:nvSpPr>
          <p:spPr>
            <a:xfrm>
              <a:off x="2937896" y="238653"/>
              <a:ext cx="2783454" cy="266472"/>
            </a:xfrm>
            <a:prstGeom prst="parallelogram">
              <a:avLst>
                <a:gd name="adj" fmla="val 21325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4" name="Gerader Verbinder 13"/>
            <p:cNvCxnSpPr/>
            <p:nvPr/>
          </p:nvCxnSpPr>
          <p:spPr>
            <a:xfrm>
              <a:off x="3500438" y="608340"/>
              <a:ext cx="0" cy="2404826"/>
            </a:xfrm>
            <a:prstGeom prst="line">
              <a:avLst/>
            </a:prstGeom>
            <a:ln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arallelogramm 43"/>
            <p:cNvSpPr/>
            <p:nvPr/>
          </p:nvSpPr>
          <p:spPr>
            <a:xfrm>
              <a:off x="3005693" y="957145"/>
              <a:ext cx="2086260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2656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496392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260" h="237099">
                  <a:moveTo>
                    <a:pt x="0" y="237099"/>
                  </a:moveTo>
                  <a:lnTo>
                    <a:pt x="496392" y="0"/>
                  </a:lnTo>
                  <a:lnTo>
                    <a:pt x="2086260" y="0"/>
                  </a:lnTo>
                  <a:cubicBezTo>
                    <a:pt x="2085059" y="79033"/>
                    <a:pt x="2086935" y="158066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6" name="Parallelogramm 44"/>
            <p:cNvSpPr/>
            <p:nvPr/>
          </p:nvSpPr>
          <p:spPr>
            <a:xfrm>
              <a:off x="3005691" y="1663967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9470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3313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3313" y="0"/>
                  </a:lnTo>
                  <a:lnTo>
                    <a:pt x="2086441" y="3078"/>
                  </a:lnTo>
                  <a:cubicBezTo>
                    <a:pt x="2085179" y="81085"/>
                    <a:pt x="2086997" y="159092"/>
                    <a:pt x="2085735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Parallelogramm 16"/>
            <p:cNvSpPr/>
            <p:nvPr/>
          </p:nvSpPr>
          <p:spPr>
            <a:xfrm>
              <a:off x="4083926" y="2363154"/>
              <a:ext cx="1425334" cy="219541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Ecken des Rechtecks auf der gleichen Seite schneiden 17"/>
            <p:cNvSpPr/>
            <p:nvPr/>
          </p:nvSpPr>
          <p:spPr>
            <a:xfrm rot="10800000">
              <a:off x="3046081" y="2581835"/>
              <a:ext cx="956522" cy="607454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9" name="Ecken des Rechtecks auf der gleichen Seite schneiden 18"/>
            <p:cNvSpPr/>
            <p:nvPr/>
          </p:nvSpPr>
          <p:spPr>
            <a:xfrm rot="10800000">
              <a:off x="4083925" y="2581836"/>
              <a:ext cx="956522" cy="607452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0" name="Parallelogramm 19"/>
            <p:cNvSpPr/>
            <p:nvPr/>
          </p:nvSpPr>
          <p:spPr>
            <a:xfrm>
              <a:off x="3047342" y="2360613"/>
              <a:ext cx="1424985" cy="222815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21" name="Gerader Verbinder 20"/>
            <p:cNvCxnSpPr/>
            <p:nvPr/>
          </p:nvCxnSpPr>
          <p:spPr>
            <a:xfrm flipV="1">
              <a:off x="3930977" y="3122670"/>
              <a:ext cx="149422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V="1">
              <a:off x="4007451" y="3081338"/>
              <a:ext cx="72948" cy="3309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V="1">
              <a:off x="4976885" y="3122670"/>
              <a:ext cx="115068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flipV="1">
              <a:off x="5037693" y="3081338"/>
              <a:ext cx="76907" cy="35538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arallelogramm 45"/>
            <p:cNvSpPr/>
            <p:nvPr/>
          </p:nvSpPr>
          <p:spPr>
            <a:xfrm>
              <a:off x="3005691" y="2311920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3363"/>
                <a:gd name="connsiteY0" fmla="*/ 237099 h 237099"/>
                <a:gd name="connsiteX1" fmla="*/ 505628 w 2083363"/>
                <a:gd name="connsiteY1" fmla="*/ 0 h 237099"/>
                <a:gd name="connsiteX2" fmla="*/ 2083363 w 2083363"/>
                <a:gd name="connsiteY2" fmla="*/ 6157 h 237099"/>
                <a:gd name="connsiteX3" fmla="*/ 2082656 w 2083363"/>
                <a:gd name="connsiteY3" fmla="*/ 237099 h 237099"/>
                <a:gd name="connsiteX4" fmla="*/ 0 w 2083363"/>
                <a:gd name="connsiteY4" fmla="*/ 237099 h 237099"/>
                <a:gd name="connsiteX0" fmla="*/ 0 w 2092599"/>
                <a:gd name="connsiteY0" fmla="*/ 237099 h 237099"/>
                <a:gd name="connsiteX1" fmla="*/ 505628 w 2092599"/>
                <a:gd name="connsiteY1" fmla="*/ 0 h 237099"/>
                <a:gd name="connsiteX2" fmla="*/ 2092599 w 2092599"/>
                <a:gd name="connsiteY2" fmla="*/ 6157 h 237099"/>
                <a:gd name="connsiteX3" fmla="*/ 2082656 w 2092599"/>
                <a:gd name="connsiteY3" fmla="*/ 237099 h 237099"/>
                <a:gd name="connsiteX4" fmla="*/ 0 w 2092599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6391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6391" y="0"/>
                  </a:lnTo>
                  <a:lnTo>
                    <a:pt x="2086441" y="6157"/>
                  </a:lnTo>
                  <a:cubicBezTo>
                    <a:pt x="2086205" y="83138"/>
                    <a:pt x="2085970" y="160118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6" name="Parallelogramm 40"/>
            <p:cNvSpPr/>
            <p:nvPr/>
          </p:nvSpPr>
          <p:spPr>
            <a:xfrm rot="5400000">
              <a:off x="2955670" y="2460373"/>
              <a:ext cx="4987401" cy="543960"/>
            </a:xfrm>
            <a:custGeom>
              <a:avLst/>
              <a:gdLst>
                <a:gd name="connsiteX0" fmla="*/ 0 w 4733396"/>
                <a:gd name="connsiteY0" fmla="*/ 547135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0 w 4733396"/>
                <a:gd name="connsiteY4" fmla="*/ 547135 h 547135"/>
                <a:gd name="connsiteX0" fmla="*/ 257177 w 4733396"/>
                <a:gd name="connsiteY0" fmla="*/ 543960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257177 w 4733396"/>
                <a:gd name="connsiteY4" fmla="*/ 543960 h 547135"/>
                <a:gd name="connsiteX0" fmla="*/ 257177 w 4996924"/>
                <a:gd name="connsiteY0" fmla="*/ 543960 h 550310"/>
                <a:gd name="connsiteX1" fmla="*/ 0 w 4996924"/>
                <a:gd name="connsiteY1" fmla="*/ 0 h 550310"/>
                <a:gd name="connsiteX2" fmla="*/ 4733396 w 4996924"/>
                <a:gd name="connsiteY2" fmla="*/ 0 h 550310"/>
                <a:gd name="connsiteX3" fmla="*/ 4996924 w 4996924"/>
                <a:gd name="connsiteY3" fmla="*/ 550310 h 550310"/>
                <a:gd name="connsiteX4" fmla="*/ 257177 w 4996924"/>
                <a:gd name="connsiteY4" fmla="*/ 543960 h 550310"/>
                <a:gd name="connsiteX0" fmla="*/ 257177 w 4993749"/>
                <a:gd name="connsiteY0" fmla="*/ 543960 h 550310"/>
                <a:gd name="connsiteX1" fmla="*/ 0 w 4993749"/>
                <a:gd name="connsiteY1" fmla="*/ 0 h 550310"/>
                <a:gd name="connsiteX2" fmla="*/ 4733396 w 4993749"/>
                <a:gd name="connsiteY2" fmla="*/ 0 h 550310"/>
                <a:gd name="connsiteX3" fmla="*/ 4993749 w 4993749"/>
                <a:gd name="connsiteY3" fmla="*/ 550310 h 550310"/>
                <a:gd name="connsiteX4" fmla="*/ 257177 w 4993749"/>
                <a:gd name="connsiteY4" fmla="*/ 543960 h 550310"/>
                <a:gd name="connsiteX0" fmla="*/ 257177 w 4987402"/>
                <a:gd name="connsiteY0" fmla="*/ 543960 h 550310"/>
                <a:gd name="connsiteX1" fmla="*/ 0 w 4987402"/>
                <a:gd name="connsiteY1" fmla="*/ 0 h 550310"/>
                <a:gd name="connsiteX2" fmla="*/ 4733396 w 4987402"/>
                <a:gd name="connsiteY2" fmla="*/ 0 h 550310"/>
                <a:gd name="connsiteX3" fmla="*/ 4987402 w 4987402"/>
                <a:gd name="connsiteY3" fmla="*/ 550310 h 550310"/>
                <a:gd name="connsiteX4" fmla="*/ 257177 w 4987402"/>
                <a:gd name="connsiteY4" fmla="*/ 543960 h 550310"/>
                <a:gd name="connsiteX0" fmla="*/ 257177 w 4993768"/>
                <a:gd name="connsiteY0" fmla="*/ 543960 h 550310"/>
                <a:gd name="connsiteX1" fmla="*/ 0 w 4993768"/>
                <a:gd name="connsiteY1" fmla="*/ 0 h 550310"/>
                <a:gd name="connsiteX2" fmla="*/ 4733396 w 4993768"/>
                <a:gd name="connsiteY2" fmla="*/ 0 h 550310"/>
                <a:gd name="connsiteX3" fmla="*/ 4993768 w 4993768"/>
                <a:gd name="connsiteY3" fmla="*/ 550310 h 550310"/>
                <a:gd name="connsiteX4" fmla="*/ 257177 w 4993768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47135"/>
                <a:gd name="connsiteX1" fmla="*/ 0 w 5000134"/>
                <a:gd name="connsiteY1" fmla="*/ 0 h 547135"/>
                <a:gd name="connsiteX2" fmla="*/ 4733396 w 5000134"/>
                <a:gd name="connsiteY2" fmla="*/ 0 h 547135"/>
                <a:gd name="connsiteX3" fmla="*/ 5000134 w 5000134"/>
                <a:gd name="connsiteY3" fmla="*/ 547135 h 547135"/>
                <a:gd name="connsiteX4" fmla="*/ 257177 w 5000134"/>
                <a:gd name="connsiteY4" fmla="*/ 543960 h 547135"/>
                <a:gd name="connsiteX0" fmla="*/ 257177 w 5000137"/>
                <a:gd name="connsiteY0" fmla="*/ 543960 h 543960"/>
                <a:gd name="connsiteX1" fmla="*/ 0 w 5000137"/>
                <a:gd name="connsiteY1" fmla="*/ 0 h 543960"/>
                <a:gd name="connsiteX2" fmla="*/ 4733396 w 5000137"/>
                <a:gd name="connsiteY2" fmla="*/ 0 h 543960"/>
                <a:gd name="connsiteX3" fmla="*/ 5000137 w 5000137"/>
                <a:gd name="connsiteY3" fmla="*/ 540785 h 543960"/>
                <a:gd name="connsiteX4" fmla="*/ 257177 w 5000137"/>
                <a:gd name="connsiteY4" fmla="*/ 543960 h 54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137" h="543960">
                  <a:moveTo>
                    <a:pt x="257177" y="543960"/>
                  </a:moveTo>
                  <a:lnTo>
                    <a:pt x="0" y="0"/>
                  </a:lnTo>
                  <a:lnTo>
                    <a:pt x="4733396" y="0"/>
                  </a:lnTo>
                  <a:lnTo>
                    <a:pt x="5000137" y="540785"/>
                  </a:lnTo>
                  <a:lnTo>
                    <a:pt x="257177" y="5439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7" name="Ecken des Rechtecks auf der gleichen Seite schneiden 26"/>
            <p:cNvSpPr/>
            <p:nvPr/>
          </p:nvSpPr>
          <p:spPr>
            <a:xfrm rot="10800000">
              <a:off x="2994373" y="3536241"/>
              <a:ext cx="2120230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8" name="Ecken des Rechtecks auf der gleichen Seite schneiden 27"/>
            <p:cNvSpPr/>
            <p:nvPr/>
          </p:nvSpPr>
          <p:spPr>
            <a:xfrm rot="10800000">
              <a:off x="2994374" y="3954690"/>
              <a:ext cx="2120228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9" name="Ecken des Rechtecks auf der gleichen Seite schneiden 28"/>
            <p:cNvSpPr/>
            <p:nvPr/>
          </p:nvSpPr>
          <p:spPr>
            <a:xfrm rot="10800000">
              <a:off x="2994375" y="4371937"/>
              <a:ext cx="2120226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0" name="Ecken des Rechtecks auf der gleichen Seite schneiden 29"/>
            <p:cNvSpPr/>
            <p:nvPr/>
          </p:nvSpPr>
          <p:spPr>
            <a:xfrm rot="10800000">
              <a:off x="2994377" y="4787106"/>
              <a:ext cx="2120223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31" name="Gerader Verbinder 30"/>
            <p:cNvCxnSpPr/>
            <p:nvPr/>
          </p:nvCxnSpPr>
          <p:spPr>
            <a:xfrm flipV="1">
              <a:off x="3005391" y="3903506"/>
              <a:ext cx="78210" cy="4790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V="1">
              <a:off x="3005392" y="3461935"/>
              <a:ext cx="148927" cy="708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 flipV="1">
              <a:off x="2997201" y="4322774"/>
              <a:ext cx="71438" cy="421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 flipV="1">
              <a:off x="3000607" y="4729536"/>
              <a:ext cx="82995" cy="56707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uppieren 34"/>
            <p:cNvGrpSpPr/>
            <p:nvPr/>
          </p:nvGrpSpPr>
          <p:grpSpPr>
            <a:xfrm>
              <a:off x="3884485" y="3666851"/>
              <a:ext cx="236236" cy="73633"/>
              <a:chOff x="2208140" y="6286500"/>
              <a:chExt cx="236236" cy="126253"/>
            </a:xfrm>
          </p:grpSpPr>
          <p:cxnSp>
            <p:nvCxnSpPr>
              <p:cNvPr id="83" name="Gerader Verbinder 82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84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ieren 35"/>
            <p:cNvGrpSpPr/>
            <p:nvPr/>
          </p:nvGrpSpPr>
          <p:grpSpPr>
            <a:xfrm>
              <a:off x="3878343" y="4109567"/>
              <a:ext cx="236236" cy="73633"/>
              <a:chOff x="2208140" y="6286500"/>
              <a:chExt cx="236236" cy="126253"/>
            </a:xfrm>
          </p:grpSpPr>
          <p:cxnSp>
            <p:nvCxnSpPr>
              <p:cNvPr id="80" name="Gerader Verbinder 79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80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81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ieren 36"/>
            <p:cNvGrpSpPr/>
            <p:nvPr/>
          </p:nvGrpSpPr>
          <p:grpSpPr>
            <a:xfrm>
              <a:off x="3884485" y="4515652"/>
              <a:ext cx="236236" cy="73633"/>
              <a:chOff x="2208140" y="6286500"/>
              <a:chExt cx="236236" cy="126253"/>
            </a:xfrm>
          </p:grpSpPr>
          <p:cxnSp>
            <p:nvCxnSpPr>
              <p:cNvPr id="77" name="Gerader Verbinder 76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ieren 37"/>
            <p:cNvGrpSpPr/>
            <p:nvPr/>
          </p:nvGrpSpPr>
          <p:grpSpPr>
            <a:xfrm>
              <a:off x="3878343" y="4919101"/>
              <a:ext cx="236236" cy="73633"/>
              <a:chOff x="2208140" y="6286500"/>
              <a:chExt cx="236236" cy="126253"/>
            </a:xfrm>
          </p:grpSpPr>
          <p:cxnSp>
            <p:nvCxnSpPr>
              <p:cNvPr id="74" name="Gerader Verbinder 73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hteck 50"/>
            <p:cNvSpPr/>
            <p:nvPr/>
          </p:nvSpPr>
          <p:spPr>
            <a:xfrm>
              <a:off x="1706308" y="898094"/>
              <a:ext cx="1046991" cy="264022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0 h 264022"/>
                <a:gd name="connsiteX1" fmla="*/ 1046991 w 1046991"/>
                <a:gd name="connsiteY1" fmla="*/ 38911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64022">
                  <a:moveTo>
                    <a:pt x="0" y="0"/>
                  </a:moveTo>
                  <a:lnTo>
                    <a:pt x="1046991" y="38911"/>
                  </a:lnTo>
                  <a:lnTo>
                    <a:pt x="1046991" y="264022"/>
                  </a:lnTo>
                  <a:lnTo>
                    <a:pt x="9728" y="244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0" name="Gerader Verbinder 39"/>
            <p:cNvCxnSpPr>
              <a:stCxn id="39" idx="0"/>
            </p:cNvCxnSpPr>
            <p:nvPr/>
          </p:nvCxnSpPr>
          <p:spPr>
            <a:xfrm>
              <a:off x="1706308" y="898094"/>
              <a:ext cx="0" cy="259654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 flipH="1">
              <a:off x="2746229" y="94113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>
              <a:off x="1706308" y="1157748"/>
              <a:ext cx="1039921" cy="1815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50"/>
            <p:cNvSpPr/>
            <p:nvPr/>
          </p:nvSpPr>
          <p:spPr>
            <a:xfrm>
              <a:off x="1712068" y="1824483"/>
              <a:ext cx="1017352" cy="241433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0 w 1046991"/>
                <a:gd name="connsiteY0" fmla="*/ 0 h 244933"/>
                <a:gd name="connsiteX1" fmla="*/ 1046991 w 1046991"/>
                <a:gd name="connsiteY1" fmla="*/ 10094 h 244933"/>
                <a:gd name="connsiteX2" fmla="*/ 1046991 w 1046991"/>
                <a:gd name="connsiteY2" fmla="*/ 244933 h 244933"/>
                <a:gd name="connsiteX3" fmla="*/ 9728 w 1046991"/>
                <a:gd name="connsiteY3" fmla="*/ 225478 h 244933"/>
                <a:gd name="connsiteX4" fmla="*/ 0 w 1046991"/>
                <a:gd name="connsiteY4" fmla="*/ 0 h 244933"/>
                <a:gd name="connsiteX0" fmla="*/ 0 w 1046991"/>
                <a:gd name="connsiteY0" fmla="*/ 0 h 255466"/>
                <a:gd name="connsiteX1" fmla="*/ 1046991 w 1046991"/>
                <a:gd name="connsiteY1" fmla="*/ 20627 h 255466"/>
                <a:gd name="connsiteX2" fmla="*/ 1046991 w 1046991"/>
                <a:gd name="connsiteY2" fmla="*/ 255466 h 255466"/>
                <a:gd name="connsiteX3" fmla="*/ 9728 w 1046991"/>
                <a:gd name="connsiteY3" fmla="*/ 236011 h 255466"/>
                <a:gd name="connsiteX4" fmla="*/ 0 w 1046991"/>
                <a:gd name="connsiteY4" fmla="*/ 0 h 255466"/>
                <a:gd name="connsiteX0" fmla="*/ 0 w 1046991"/>
                <a:gd name="connsiteY0" fmla="*/ 0 h 248444"/>
                <a:gd name="connsiteX1" fmla="*/ 1046991 w 1046991"/>
                <a:gd name="connsiteY1" fmla="*/ 13605 h 248444"/>
                <a:gd name="connsiteX2" fmla="*/ 1046991 w 1046991"/>
                <a:gd name="connsiteY2" fmla="*/ 248444 h 248444"/>
                <a:gd name="connsiteX3" fmla="*/ 9728 w 1046991"/>
                <a:gd name="connsiteY3" fmla="*/ 228989 h 248444"/>
                <a:gd name="connsiteX4" fmla="*/ 0 w 1046991"/>
                <a:gd name="connsiteY4" fmla="*/ 0 h 24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48444">
                  <a:moveTo>
                    <a:pt x="0" y="0"/>
                  </a:moveTo>
                  <a:lnTo>
                    <a:pt x="1046991" y="13605"/>
                  </a:lnTo>
                  <a:lnTo>
                    <a:pt x="1046991" y="248444"/>
                  </a:lnTo>
                  <a:lnTo>
                    <a:pt x="9728" y="228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4" name="Gerader Verbinder 43"/>
            <p:cNvCxnSpPr/>
            <p:nvPr/>
          </p:nvCxnSpPr>
          <p:spPr>
            <a:xfrm flipH="1">
              <a:off x="1699817" y="182546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 flipH="1">
              <a:off x="2739738" y="183932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1700109" y="2060306"/>
              <a:ext cx="1039943" cy="1296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eck 50"/>
            <p:cNvSpPr/>
            <p:nvPr/>
          </p:nvSpPr>
          <p:spPr>
            <a:xfrm>
              <a:off x="1706009" y="2858243"/>
              <a:ext cx="1040219" cy="250290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10293 w 1057284"/>
                <a:gd name="connsiteY0" fmla="*/ 847 h 245414"/>
                <a:gd name="connsiteX1" fmla="*/ 1057284 w 1057284"/>
                <a:gd name="connsiteY1" fmla="*/ 0 h 245414"/>
                <a:gd name="connsiteX2" fmla="*/ 1057284 w 1057284"/>
                <a:gd name="connsiteY2" fmla="*/ 234839 h 245414"/>
                <a:gd name="connsiteX3" fmla="*/ 0 w 1057284"/>
                <a:gd name="connsiteY3" fmla="*/ 245414 h 245414"/>
                <a:gd name="connsiteX4" fmla="*/ 10293 w 1057284"/>
                <a:gd name="connsiteY4" fmla="*/ 847 h 245414"/>
                <a:gd name="connsiteX0" fmla="*/ 0 w 1067012"/>
                <a:gd name="connsiteY0" fmla="*/ 1085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10856 h 245414"/>
                <a:gd name="connsiteX0" fmla="*/ 0 w 1067012"/>
                <a:gd name="connsiteY0" fmla="*/ 3087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30876 h 245414"/>
                <a:gd name="connsiteX0" fmla="*/ 0 w 1070523"/>
                <a:gd name="connsiteY0" fmla="*/ 17494 h 245414"/>
                <a:gd name="connsiteX1" fmla="*/ 1070523 w 1070523"/>
                <a:gd name="connsiteY1" fmla="*/ 0 h 245414"/>
                <a:gd name="connsiteX2" fmla="*/ 1070523 w 1070523"/>
                <a:gd name="connsiteY2" fmla="*/ 234839 h 245414"/>
                <a:gd name="connsiteX3" fmla="*/ 13239 w 1070523"/>
                <a:gd name="connsiteY3" fmla="*/ 245414 h 245414"/>
                <a:gd name="connsiteX4" fmla="*/ 0 w 1070523"/>
                <a:gd name="connsiteY4" fmla="*/ 17494 h 24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523" h="245414">
                  <a:moveTo>
                    <a:pt x="0" y="17494"/>
                  </a:moveTo>
                  <a:lnTo>
                    <a:pt x="1070523" y="0"/>
                  </a:lnTo>
                  <a:lnTo>
                    <a:pt x="1070523" y="234839"/>
                  </a:lnTo>
                  <a:lnTo>
                    <a:pt x="13239" y="245414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4578616" y="3501366"/>
              <a:ext cx="592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 smtClean="0">
                  <a:solidFill>
                    <a:schemeClr val="accent1">
                      <a:lumMod val="50000"/>
                    </a:schemeClr>
                  </a:solidFill>
                </a:rPr>
                <a:t>***</a:t>
              </a:r>
              <a:endParaRPr lang="de-AT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49" name="Gruppieren 48"/>
            <p:cNvGrpSpPr/>
            <p:nvPr/>
          </p:nvGrpSpPr>
          <p:grpSpPr>
            <a:xfrm>
              <a:off x="6062561" y="236345"/>
              <a:ext cx="1895629" cy="5157869"/>
              <a:chOff x="177954" y="228971"/>
              <a:chExt cx="1895629" cy="5157869"/>
            </a:xfrm>
          </p:grpSpPr>
          <p:cxnSp>
            <p:nvCxnSpPr>
              <p:cNvPr id="60" name="Gerader Verbinder 59"/>
              <p:cNvCxnSpPr/>
              <p:nvPr/>
            </p:nvCxnSpPr>
            <p:spPr>
              <a:xfrm>
                <a:off x="769013" y="233085"/>
                <a:ext cx="0" cy="4572000"/>
              </a:xfrm>
              <a:prstGeom prst="line">
                <a:avLst/>
              </a:prstGeom>
              <a:ln w="9525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arallelogramm 60"/>
              <p:cNvSpPr/>
              <p:nvPr/>
            </p:nvSpPr>
            <p:spPr>
              <a:xfrm>
                <a:off x="188913" y="1430740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2" name="Parallelogramm 61"/>
              <p:cNvSpPr/>
              <p:nvPr/>
            </p:nvSpPr>
            <p:spPr>
              <a:xfrm>
                <a:off x="178523" y="228971"/>
                <a:ext cx="1886072" cy="287338"/>
              </a:xfrm>
              <a:prstGeom prst="parallelogram">
                <a:avLst>
                  <a:gd name="adj" fmla="val 20335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3" name="Parallelogramm 62"/>
              <p:cNvSpPr/>
              <p:nvPr/>
            </p:nvSpPr>
            <p:spPr>
              <a:xfrm>
                <a:off x="179417" y="4796881"/>
                <a:ext cx="1871662" cy="287338"/>
              </a:xfrm>
              <a:prstGeom prst="parallelogram">
                <a:avLst>
                  <a:gd name="adj" fmla="val 203350"/>
                </a:avLst>
              </a:prstGeom>
              <a:noFill/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4" name="Parallelogramm 63"/>
              <p:cNvSpPr/>
              <p:nvPr/>
            </p:nvSpPr>
            <p:spPr>
              <a:xfrm>
                <a:off x="188913" y="2525913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5" name="Parallelogramm 64"/>
              <p:cNvSpPr/>
              <p:nvPr/>
            </p:nvSpPr>
            <p:spPr>
              <a:xfrm>
                <a:off x="184612" y="3621087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6" name="Rechteck 65"/>
              <p:cNvSpPr/>
              <p:nvPr/>
            </p:nvSpPr>
            <p:spPr>
              <a:xfrm>
                <a:off x="177954" y="5097463"/>
                <a:ext cx="45719" cy="279728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7" name="Parallelogramm 34"/>
              <p:cNvSpPr/>
              <p:nvPr/>
            </p:nvSpPr>
            <p:spPr>
              <a:xfrm rot="5400000" flipV="1">
                <a:off x="102282" y="5214312"/>
                <a:ext cx="298195" cy="46862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8" name="Rechteck 67"/>
              <p:cNvSpPr/>
              <p:nvPr/>
            </p:nvSpPr>
            <p:spPr>
              <a:xfrm>
                <a:off x="1967906" y="4815077"/>
                <a:ext cx="45719" cy="293322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9" name="Parallelogramm 34"/>
              <p:cNvSpPr/>
              <p:nvPr/>
            </p:nvSpPr>
            <p:spPr>
              <a:xfrm rot="5400000" flipV="1">
                <a:off x="1896148" y="4931707"/>
                <a:ext cx="309152" cy="45719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1419212" y="5102049"/>
                <a:ext cx="56360" cy="269423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1" name="Parallelogramm 34"/>
              <p:cNvSpPr/>
              <p:nvPr/>
            </p:nvSpPr>
            <p:spPr>
              <a:xfrm rot="5400000" flipV="1">
                <a:off x="1352789" y="5207677"/>
                <a:ext cx="288366" cy="59478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  <a:gd name="connsiteX0" fmla="*/ 0 w 350776"/>
                  <a:gd name="connsiteY0" fmla="*/ 45720 h 45720"/>
                  <a:gd name="connsiteX1" fmla="*/ 19897 w 350776"/>
                  <a:gd name="connsiteY1" fmla="*/ 1 h 45720"/>
                  <a:gd name="connsiteX2" fmla="*/ 350776 w 350776"/>
                  <a:gd name="connsiteY2" fmla="*/ 0 h 45720"/>
                  <a:gd name="connsiteX3" fmla="*/ 329895 w 350776"/>
                  <a:gd name="connsiteY3" fmla="*/ 45717 h 45720"/>
                  <a:gd name="connsiteX4" fmla="*/ 0 w 350776"/>
                  <a:gd name="connsiteY4" fmla="*/ 45720 h 45720"/>
                  <a:gd name="connsiteX0" fmla="*/ 0 w 347627"/>
                  <a:gd name="connsiteY0" fmla="*/ 45720 h 45720"/>
                  <a:gd name="connsiteX1" fmla="*/ 19897 w 347627"/>
                  <a:gd name="connsiteY1" fmla="*/ 1 h 45720"/>
                  <a:gd name="connsiteX2" fmla="*/ 347627 w 347627"/>
                  <a:gd name="connsiteY2" fmla="*/ 0 h 45720"/>
                  <a:gd name="connsiteX3" fmla="*/ 329895 w 347627"/>
                  <a:gd name="connsiteY3" fmla="*/ 45717 h 45720"/>
                  <a:gd name="connsiteX4" fmla="*/ 0 w 347627"/>
                  <a:gd name="connsiteY4" fmla="*/ 45720 h 45720"/>
                  <a:gd name="connsiteX0" fmla="*/ 0 w 350814"/>
                  <a:gd name="connsiteY0" fmla="*/ 45720 h 45720"/>
                  <a:gd name="connsiteX1" fmla="*/ 19897 w 350814"/>
                  <a:gd name="connsiteY1" fmla="*/ 1 h 45720"/>
                  <a:gd name="connsiteX2" fmla="*/ 350814 w 350814"/>
                  <a:gd name="connsiteY2" fmla="*/ 0 h 45720"/>
                  <a:gd name="connsiteX3" fmla="*/ 329895 w 350814"/>
                  <a:gd name="connsiteY3" fmla="*/ 45717 h 45720"/>
                  <a:gd name="connsiteX4" fmla="*/ 0 w 350814"/>
                  <a:gd name="connsiteY4" fmla="*/ 4572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814" h="45720">
                    <a:moveTo>
                      <a:pt x="0" y="45720"/>
                    </a:moveTo>
                    <a:lnTo>
                      <a:pt x="19897" y="1"/>
                    </a:lnTo>
                    <a:lnTo>
                      <a:pt x="350814" y="0"/>
                    </a:lnTo>
                    <a:lnTo>
                      <a:pt x="329895" y="45717"/>
                    </a:lnTo>
                    <a:lnTo>
                      <a:pt x="0" y="45720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2" name="Parallelogramm 71"/>
              <p:cNvSpPr/>
              <p:nvPr/>
            </p:nvSpPr>
            <p:spPr>
              <a:xfrm rot="16200000" flipV="1">
                <a:off x="-656874" y="2377722"/>
                <a:ext cx="4860924" cy="578555"/>
              </a:xfrm>
              <a:prstGeom prst="parallelogram">
                <a:avLst>
                  <a:gd name="adj" fmla="val 4890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3" name="Rechteck 72"/>
              <p:cNvSpPr/>
              <p:nvPr/>
            </p:nvSpPr>
            <p:spPr>
              <a:xfrm>
                <a:off x="188913" y="527326"/>
                <a:ext cx="1295400" cy="4570137"/>
              </a:xfrm>
              <a:prstGeom prst="rect">
                <a:avLst/>
              </a:prstGeom>
              <a:noFill/>
              <a:ln w="635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50" name="Gerader Verbinder 49"/>
            <p:cNvCxnSpPr/>
            <p:nvPr/>
          </p:nvCxnSpPr>
          <p:spPr>
            <a:xfrm flipH="1">
              <a:off x="2742983" y="2873694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 flipV="1">
              <a:off x="1699817" y="3108533"/>
              <a:ext cx="1039921" cy="773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 flipH="1">
              <a:off x="1703062" y="287929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761" y="3726146"/>
              <a:ext cx="186768" cy="524728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5834" y="1992030"/>
              <a:ext cx="177875" cy="542518"/>
            </a:xfrm>
            <a:prstGeom prst="rect">
              <a:avLst/>
            </a:prstGeom>
          </p:spPr>
        </p:pic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5834" y="1349751"/>
              <a:ext cx="177873" cy="524728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5834" y="640986"/>
              <a:ext cx="177875" cy="542518"/>
            </a:xfrm>
            <a:prstGeom prst="rect">
              <a:avLst/>
            </a:prstGeom>
          </p:spPr>
        </p:pic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7007" y="1228058"/>
              <a:ext cx="184545" cy="542516"/>
            </a:xfrm>
            <a:prstGeom prst="rect">
              <a:avLst/>
            </a:prstGeom>
          </p:spPr>
        </p:pic>
        <p:pic>
          <p:nvPicPr>
            <p:cNvPr id="58" name="Grafik 5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0799" y="2610427"/>
              <a:ext cx="177049" cy="540000"/>
            </a:xfrm>
            <a:prstGeom prst="rect">
              <a:avLst/>
            </a:prstGeom>
          </p:spPr>
        </p:pic>
        <p:cxnSp>
          <p:nvCxnSpPr>
            <p:cNvPr id="59" name="Gerader Verbinder 58"/>
            <p:cNvCxnSpPr/>
            <p:nvPr/>
          </p:nvCxnSpPr>
          <p:spPr>
            <a:xfrm flipH="1">
              <a:off x="5121980" y="2283300"/>
              <a:ext cx="282" cy="91528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Grafik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128" y="2002655"/>
            <a:ext cx="615251" cy="93650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081" y="1610706"/>
            <a:ext cx="370093" cy="4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128" y="2948671"/>
            <a:ext cx="709287" cy="56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149" y="2377441"/>
            <a:ext cx="538401" cy="5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149" y="1782972"/>
            <a:ext cx="734701" cy="23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670" y="2021331"/>
            <a:ext cx="678495" cy="95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03" y="3308886"/>
            <a:ext cx="373746" cy="780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666" y="2868502"/>
            <a:ext cx="513120" cy="57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677" y="2980798"/>
            <a:ext cx="754664" cy="426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66" y="1528467"/>
            <a:ext cx="780400" cy="48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369" y="1369852"/>
            <a:ext cx="641339" cy="657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25" y="3407700"/>
            <a:ext cx="762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 descr="N:\H813\SCRATCH\Simon\LM Lagerung\verwendet\Bananas-icon-1-300px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875" y="3324965"/>
            <a:ext cx="640797" cy="44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689" y="5751088"/>
            <a:ext cx="873887" cy="43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 descr="N:\H813\SCRATCH\Simon\LM Lagerung\verwendet\ChocolatLait-300px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187" y="2251434"/>
            <a:ext cx="662373" cy="365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N:\H813\SCRATCH\Simon\LM Lagerung\verwendet\Popsicle-Red-300px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65473">
            <a:off x="3525045" y="4618962"/>
            <a:ext cx="249129" cy="44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5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6456" y="3661650"/>
            <a:ext cx="574867" cy="4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" name="Picture 6" descr="N:\H813\SCRATCH\Simon\LM Lagerung\verwendet\käse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151" y="2172768"/>
            <a:ext cx="754480" cy="65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Grafik 113"/>
          <p:cNvPicPr/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92" y="228702"/>
            <a:ext cx="1981031" cy="272847"/>
          </a:xfrm>
          <a:prstGeom prst="rect">
            <a:avLst/>
          </a:prstGeom>
        </p:spPr>
      </p:pic>
      <p:pic>
        <p:nvPicPr>
          <p:cNvPr id="116" name="Picture 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540" y="5236964"/>
            <a:ext cx="579437" cy="963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4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8530" y="4268951"/>
            <a:ext cx="497686" cy="60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3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709" y="3638178"/>
            <a:ext cx="502657" cy="52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3" descr="N:\H813\SCRATCH\Simon\LM Lagerung\verwendet\Orange-Fruit-300px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416" y="3644791"/>
            <a:ext cx="566228" cy="5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5701" y="2907718"/>
            <a:ext cx="565717" cy="83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Grafik 11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091" y="1831049"/>
            <a:ext cx="442257" cy="740696"/>
          </a:xfrm>
          <a:prstGeom prst="rect">
            <a:avLst/>
          </a:prstGeom>
        </p:spPr>
      </p:pic>
      <p:pic>
        <p:nvPicPr>
          <p:cNvPr id="110" name="Grafik 109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558" y="4478074"/>
            <a:ext cx="472687" cy="47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0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982894" y="1059246"/>
            <a:ext cx="6962870" cy="5522833"/>
            <a:chOff x="1418870" y="236345"/>
            <a:chExt cx="6539320" cy="5157869"/>
          </a:xfrm>
        </p:grpSpPr>
        <p:sp>
          <p:nvSpPr>
            <p:cNvPr id="5" name="Abgerundetes Rechteck 4"/>
            <p:cNvSpPr/>
            <p:nvPr/>
          </p:nvSpPr>
          <p:spPr>
            <a:xfrm>
              <a:off x="2942739" y="527326"/>
              <a:ext cx="2220686" cy="278912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3005392" y="609828"/>
              <a:ext cx="2088612" cy="2624116"/>
            </a:xfrm>
            <a:prstGeom prst="roundRect">
              <a:avLst>
                <a:gd name="adj" fmla="val 490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Parallelogramm 6"/>
            <p:cNvSpPr/>
            <p:nvPr/>
          </p:nvSpPr>
          <p:spPr>
            <a:xfrm rot="10390653">
              <a:off x="1418870" y="3423585"/>
              <a:ext cx="1578543" cy="1866454"/>
            </a:xfrm>
            <a:custGeom>
              <a:avLst/>
              <a:gdLst>
                <a:gd name="connsiteX0" fmla="*/ 0 w 1598918"/>
                <a:gd name="connsiteY0" fmla="*/ 1819566 h 1819566"/>
                <a:gd name="connsiteX1" fmla="*/ 213120 w 1598918"/>
                <a:gd name="connsiteY1" fmla="*/ 0 h 1819566"/>
                <a:gd name="connsiteX2" fmla="*/ 1598918 w 1598918"/>
                <a:gd name="connsiteY2" fmla="*/ 0 h 1819566"/>
                <a:gd name="connsiteX3" fmla="*/ 1385798 w 1598918"/>
                <a:gd name="connsiteY3" fmla="*/ 1819566 h 1819566"/>
                <a:gd name="connsiteX4" fmla="*/ 0 w 1598918"/>
                <a:gd name="connsiteY4" fmla="*/ 1819566 h 1819566"/>
                <a:gd name="connsiteX0" fmla="*/ 0 w 1598918"/>
                <a:gd name="connsiteY0" fmla="*/ 1819566 h 1880836"/>
                <a:gd name="connsiteX1" fmla="*/ 213120 w 1598918"/>
                <a:gd name="connsiteY1" fmla="*/ 0 h 1880836"/>
                <a:gd name="connsiteX2" fmla="*/ 1598918 w 1598918"/>
                <a:gd name="connsiteY2" fmla="*/ 0 h 1880836"/>
                <a:gd name="connsiteX3" fmla="*/ 1362452 w 1598918"/>
                <a:gd name="connsiteY3" fmla="*/ 1880836 h 1880836"/>
                <a:gd name="connsiteX4" fmla="*/ 0 w 1598918"/>
                <a:gd name="connsiteY4" fmla="*/ 1819566 h 1880836"/>
                <a:gd name="connsiteX0" fmla="*/ 0 w 1598918"/>
                <a:gd name="connsiteY0" fmla="*/ 1819566 h 1882726"/>
                <a:gd name="connsiteX1" fmla="*/ 213120 w 1598918"/>
                <a:gd name="connsiteY1" fmla="*/ 0 h 1882726"/>
                <a:gd name="connsiteX2" fmla="*/ 1598918 w 1598918"/>
                <a:gd name="connsiteY2" fmla="*/ 0 h 1882726"/>
                <a:gd name="connsiteX3" fmla="*/ 1378242 w 1598918"/>
                <a:gd name="connsiteY3" fmla="*/ 1882726 h 1882726"/>
                <a:gd name="connsiteX4" fmla="*/ 0 w 1598918"/>
                <a:gd name="connsiteY4" fmla="*/ 1819566 h 18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8918" h="1882726">
                  <a:moveTo>
                    <a:pt x="0" y="1819566"/>
                  </a:moveTo>
                  <a:lnTo>
                    <a:pt x="213120" y="0"/>
                  </a:lnTo>
                  <a:lnTo>
                    <a:pt x="1598918" y="0"/>
                  </a:lnTo>
                  <a:lnTo>
                    <a:pt x="1378242" y="1882726"/>
                  </a:lnTo>
                  <a:lnTo>
                    <a:pt x="0" y="1819566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2994377" y="3461935"/>
              <a:ext cx="2120227" cy="1693844"/>
            </a:xfrm>
            <a:prstGeom prst="roundRect">
              <a:avLst>
                <a:gd name="adj" fmla="val 223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" name="Trapezoid 9"/>
            <p:cNvSpPr/>
            <p:nvPr/>
          </p:nvSpPr>
          <p:spPr>
            <a:xfrm rot="5400000">
              <a:off x="696452" y="1229873"/>
              <a:ext cx="3023700" cy="1349330"/>
            </a:xfrm>
            <a:custGeom>
              <a:avLst/>
              <a:gdLst>
                <a:gd name="connsiteX0" fmla="*/ 0 w 2719352"/>
                <a:gd name="connsiteY0" fmla="*/ 1389050 h 1389050"/>
                <a:gd name="connsiteX1" fmla="*/ 168811 w 2719352"/>
                <a:gd name="connsiteY1" fmla="*/ 0 h 1389050"/>
                <a:gd name="connsiteX2" fmla="*/ 2550541 w 2719352"/>
                <a:gd name="connsiteY2" fmla="*/ 0 h 1389050"/>
                <a:gd name="connsiteX3" fmla="*/ 2719352 w 2719352"/>
                <a:gd name="connsiteY3" fmla="*/ 1389050 h 1389050"/>
                <a:gd name="connsiteX4" fmla="*/ 0 w 2719352"/>
                <a:gd name="connsiteY4" fmla="*/ 1389050 h 1389050"/>
                <a:gd name="connsiteX0" fmla="*/ 0 w 2639839"/>
                <a:gd name="connsiteY0" fmla="*/ 1389050 h 1389050"/>
                <a:gd name="connsiteX1" fmla="*/ 168811 w 2639839"/>
                <a:gd name="connsiteY1" fmla="*/ 0 h 1389050"/>
                <a:gd name="connsiteX2" fmla="*/ 2550541 w 2639839"/>
                <a:gd name="connsiteY2" fmla="*/ 0 h 1389050"/>
                <a:gd name="connsiteX3" fmla="*/ 2639839 w 2639839"/>
                <a:gd name="connsiteY3" fmla="*/ 1389050 h 1389050"/>
                <a:gd name="connsiteX4" fmla="*/ 0 w 2639839"/>
                <a:gd name="connsiteY4" fmla="*/ 1389050 h 1389050"/>
                <a:gd name="connsiteX0" fmla="*/ 0 w 2647795"/>
                <a:gd name="connsiteY0" fmla="*/ 1389050 h 1389050"/>
                <a:gd name="connsiteX1" fmla="*/ 168811 w 2647795"/>
                <a:gd name="connsiteY1" fmla="*/ 0 h 1389050"/>
                <a:gd name="connsiteX2" fmla="*/ 2550541 w 2647795"/>
                <a:gd name="connsiteY2" fmla="*/ 0 h 1389050"/>
                <a:gd name="connsiteX3" fmla="*/ 2647795 w 2647795"/>
                <a:gd name="connsiteY3" fmla="*/ 1389050 h 1389050"/>
                <a:gd name="connsiteX4" fmla="*/ 0 w 2647795"/>
                <a:gd name="connsiteY4" fmla="*/ 1389050 h 1389050"/>
                <a:gd name="connsiteX0" fmla="*/ 0 w 2592100"/>
                <a:gd name="connsiteY0" fmla="*/ 1381099 h 1389050"/>
                <a:gd name="connsiteX1" fmla="*/ 113116 w 2592100"/>
                <a:gd name="connsiteY1" fmla="*/ 0 h 1389050"/>
                <a:gd name="connsiteX2" fmla="*/ 2494846 w 2592100"/>
                <a:gd name="connsiteY2" fmla="*/ 0 h 1389050"/>
                <a:gd name="connsiteX3" fmla="*/ 2592100 w 2592100"/>
                <a:gd name="connsiteY3" fmla="*/ 1389050 h 1389050"/>
                <a:gd name="connsiteX4" fmla="*/ 0 w 2592100"/>
                <a:gd name="connsiteY4" fmla="*/ 1381099 h 1389050"/>
                <a:gd name="connsiteX0" fmla="*/ 0 w 2568234"/>
                <a:gd name="connsiteY0" fmla="*/ 1381099 h 1389050"/>
                <a:gd name="connsiteX1" fmla="*/ 113116 w 2568234"/>
                <a:gd name="connsiteY1" fmla="*/ 0 h 1389050"/>
                <a:gd name="connsiteX2" fmla="*/ 2494846 w 2568234"/>
                <a:gd name="connsiteY2" fmla="*/ 0 h 1389050"/>
                <a:gd name="connsiteX3" fmla="*/ 2568234 w 2568234"/>
                <a:gd name="connsiteY3" fmla="*/ 1389050 h 1389050"/>
                <a:gd name="connsiteX4" fmla="*/ 0 w 2568234"/>
                <a:gd name="connsiteY4" fmla="*/ 1381099 h 1389050"/>
                <a:gd name="connsiteX0" fmla="*/ 0 w 2573010"/>
                <a:gd name="connsiteY0" fmla="*/ 1381099 h 1389050"/>
                <a:gd name="connsiteX1" fmla="*/ 113116 w 2573010"/>
                <a:gd name="connsiteY1" fmla="*/ 0 h 1389050"/>
                <a:gd name="connsiteX2" fmla="*/ 2494846 w 2573010"/>
                <a:gd name="connsiteY2" fmla="*/ 0 h 1389050"/>
                <a:gd name="connsiteX3" fmla="*/ 2573010 w 2573010"/>
                <a:gd name="connsiteY3" fmla="*/ 1389050 h 1389050"/>
                <a:gd name="connsiteX4" fmla="*/ 0 w 2573010"/>
                <a:gd name="connsiteY4" fmla="*/ 1381099 h 1389050"/>
                <a:gd name="connsiteX0" fmla="*/ 0 w 2573010"/>
                <a:gd name="connsiteY0" fmla="*/ 1381099 h 1381099"/>
                <a:gd name="connsiteX1" fmla="*/ 113116 w 2573010"/>
                <a:gd name="connsiteY1" fmla="*/ 0 h 1381099"/>
                <a:gd name="connsiteX2" fmla="*/ 2494846 w 2573010"/>
                <a:gd name="connsiteY2" fmla="*/ 0 h 1381099"/>
                <a:gd name="connsiteX3" fmla="*/ 2573010 w 2573010"/>
                <a:gd name="connsiteY3" fmla="*/ 1380912 h 1381099"/>
                <a:gd name="connsiteX4" fmla="*/ 0 w 2573010"/>
                <a:gd name="connsiteY4" fmla="*/ 1381099 h 138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010" h="1381099">
                  <a:moveTo>
                    <a:pt x="0" y="1381099"/>
                  </a:moveTo>
                  <a:lnTo>
                    <a:pt x="113116" y="0"/>
                  </a:lnTo>
                  <a:lnTo>
                    <a:pt x="2494846" y="0"/>
                  </a:lnTo>
                  <a:lnTo>
                    <a:pt x="2573010" y="1380912"/>
                  </a:lnTo>
                  <a:lnTo>
                    <a:pt x="0" y="1381099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2942739" y="3390858"/>
              <a:ext cx="2220686" cy="1822493"/>
            </a:xfrm>
            <a:prstGeom prst="roundRect">
              <a:avLst>
                <a:gd name="adj" fmla="val 0"/>
              </a:avLst>
            </a:prstGeom>
            <a:noFill/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1" name="Gerader Verbinder 10"/>
            <p:cNvCxnSpPr/>
            <p:nvPr/>
          </p:nvCxnSpPr>
          <p:spPr>
            <a:xfrm>
              <a:off x="2899798" y="3330822"/>
              <a:ext cx="2428" cy="8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bgerundetes Rechteck 11"/>
            <p:cNvSpPr/>
            <p:nvPr/>
          </p:nvSpPr>
          <p:spPr>
            <a:xfrm flipV="1">
              <a:off x="2899797" y="3337753"/>
              <a:ext cx="2263628" cy="51616"/>
            </a:xfrm>
            <a:prstGeom prst="roundRect">
              <a:avLst>
                <a:gd name="adj" fmla="val 0"/>
              </a:avLst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3" name="Parallelogramm 12"/>
            <p:cNvSpPr/>
            <p:nvPr/>
          </p:nvSpPr>
          <p:spPr>
            <a:xfrm>
              <a:off x="2937896" y="238653"/>
              <a:ext cx="2783454" cy="266472"/>
            </a:xfrm>
            <a:prstGeom prst="parallelogram">
              <a:avLst>
                <a:gd name="adj" fmla="val 21325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4" name="Gerader Verbinder 13"/>
            <p:cNvCxnSpPr/>
            <p:nvPr/>
          </p:nvCxnSpPr>
          <p:spPr>
            <a:xfrm>
              <a:off x="3500438" y="608340"/>
              <a:ext cx="0" cy="2404826"/>
            </a:xfrm>
            <a:prstGeom prst="line">
              <a:avLst/>
            </a:prstGeom>
            <a:ln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arallelogramm 43"/>
            <p:cNvSpPr/>
            <p:nvPr/>
          </p:nvSpPr>
          <p:spPr>
            <a:xfrm>
              <a:off x="3005693" y="957145"/>
              <a:ext cx="2086260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2656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496392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260" h="237099">
                  <a:moveTo>
                    <a:pt x="0" y="237099"/>
                  </a:moveTo>
                  <a:lnTo>
                    <a:pt x="496392" y="0"/>
                  </a:lnTo>
                  <a:lnTo>
                    <a:pt x="2086260" y="0"/>
                  </a:lnTo>
                  <a:cubicBezTo>
                    <a:pt x="2085059" y="79033"/>
                    <a:pt x="2086935" y="158066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6" name="Parallelogramm 44"/>
            <p:cNvSpPr/>
            <p:nvPr/>
          </p:nvSpPr>
          <p:spPr>
            <a:xfrm>
              <a:off x="3005691" y="1663967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9470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3313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3313" y="0"/>
                  </a:lnTo>
                  <a:lnTo>
                    <a:pt x="2086441" y="3078"/>
                  </a:lnTo>
                  <a:cubicBezTo>
                    <a:pt x="2085179" y="81085"/>
                    <a:pt x="2086997" y="159092"/>
                    <a:pt x="2085735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Parallelogramm 16"/>
            <p:cNvSpPr/>
            <p:nvPr/>
          </p:nvSpPr>
          <p:spPr>
            <a:xfrm>
              <a:off x="4083926" y="2363154"/>
              <a:ext cx="1425334" cy="219541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Ecken des Rechtecks auf der gleichen Seite schneiden 17"/>
            <p:cNvSpPr/>
            <p:nvPr/>
          </p:nvSpPr>
          <p:spPr>
            <a:xfrm rot="10800000">
              <a:off x="3046081" y="2581835"/>
              <a:ext cx="956522" cy="607454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9" name="Ecken des Rechtecks auf der gleichen Seite schneiden 18"/>
            <p:cNvSpPr/>
            <p:nvPr/>
          </p:nvSpPr>
          <p:spPr>
            <a:xfrm rot="10800000">
              <a:off x="4083925" y="2581836"/>
              <a:ext cx="956522" cy="607452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0" name="Parallelogramm 19"/>
            <p:cNvSpPr/>
            <p:nvPr/>
          </p:nvSpPr>
          <p:spPr>
            <a:xfrm>
              <a:off x="3047342" y="2360613"/>
              <a:ext cx="1424985" cy="222815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21" name="Gerader Verbinder 20"/>
            <p:cNvCxnSpPr/>
            <p:nvPr/>
          </p:nvCxnSpPr>
          <p:spPr>
            <a:xfrm flipV="1">
              <a:off x="3930977" y="3122670"/>
              <a:ext cx="149422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V="1">
              <a:off x="4007451" y="3081338"/>
              <a:ext cx="72948" cy="3309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V="1">
              <a:off x="4976885" y="3122670"/>
              <a:ext cx="115068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flipV="1">
              <a:off x="5037693" y="3081338"/>
              <a:ext cx="76907" cy="35538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arallelogramm 45"/>
            <p:cNvSpPr/>
            <p:nvPr/>
          </p:nvSpPr>
          <p:spPr>
            <a:xfrm>
              <a:off x="3005691" y="2311920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3363"/>
                <a:gd name="connsiteY0" fmla="*/ 237099 h 237099"/>
                <a:gd name="connsiteX1" fmla="*/ 505628 w 2083363"/>
                <a:gd name="connsiteY1" fmla="*/ 0 h 237099"/>
                <a:gd name="connsiteX2" fmla="*/ 2083363 w 2083363"/>
                <a:gd name="connsiteY2" fmla="*/ 6157 h 237099"/>
                <a:gd name="connsiteX3" fmla="*/ 2082656 w 2083363"/>
                <a:gd name="connsiteY3" fmla="*/ 237099 h 237099"/>
                <a:gd name="connsiteX4" fmla="*/ 0 w 2083363"/>
                <a:gd name="connsiteY4" fmla="*/ 237099 h 237099"/>
                <a:gd name="connsiteX0" fmla="*/ 0 w 2092599"/>
                <a:gd name="connsiteY0" fmla="*/ 237099 h 237099"/>
                <a:gd name="connsiteX1" fmla="*/ 505628 w 2092599"/>
                <a:gd name="connsiteY1" fmla="*/ 0 h 237099"/>
                <a:gd name="connsiteX2" fmla="*/ 2092599 w 2092599"/>
                <a:gd name="connsiteY2" fmla="*/ 6157 h 237099"/>
                <a:gd name="connsiteX3" fmla="*/ 2082656 w 2092599"/>
                <a:gd name="connsiteY3" fmla="*/ 237099 h 237099"/>
                <a:gd name="connsiteX4" fmla="*/ 0 w 2092599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6391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6391" y="0"/>
                  </a:lnTo>
                  <a:lnTo>
                    <a:pt x="2086441" y="6157"/>
                  </a:lnTo>
                  <a:cubicBezTo>
                    <a:pt x="2086205" y="83138"/>
                    <a:pt x="2085970" y="160118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6" name="Parallelogramm 40"/>
            <p:cNvSpPr/>
            <p:nvPr/>
          </p:nvSpPr>
          <p:spPr>
            <a:xfrm rot="5400000">
              <a:off x="2955670" y="2460373"/>
              <a:ext cx="4987401" cy="543960"/>
            </a:xfrm>
            <a:custGeom>
              <a:avLst/>
              <a:gdLst>
                <a:gd name="connsiteX0" fmla="*/ 0 w 4733396"/>
                <a:gd name="connsiteY0" fmla="*/ 547135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0 w 4733396"/>
                <a:gd name="connsiteY4" fmla="*/ 547135 h 547135"/>
                <a:gd name="connsiteX0" fmla="*/ 257177 w 4733396"/>
                <a:gd name="connsiteY0" fmla="*/ 543960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257177 w 4733396"/>
                <a:gd name="connsiteY4" fmla="*/ 543960 h 547135"/>
                <a:gd name="connsiteX0" fmla="*/ 257177 w 4996924"/>
                <a:gd name="connsiteY0" fmla="*/ 543960 h 550310"/>
                <a:gd name="connsiteX1" fmla="*/ 0 w 4996924"/>
                <a:gd name="connsiteY1" fmla="*/ 0 h 550310"/>
                <a:gd name="connsiteX2" fmla="*/ 4733396 w 4996924"/>
                <a:gd name="connsiteY2" fmla="*/ 0 h 550310"/>
                <a:gd name="connsiteX3" fmla="*/ 4996924 w 4996924"/>
                <a:gd name="connsiteY3" fmla="*/ 550310 h 550310"/>
                <a:gd name="connsiteX4" fmla="*/ 257177 w 4996924"/>
                <a:gd name="connsiteY4" fmla="*/ 543960 h 550310"/>
                <a:gd name="connsiteX0" fmla="*/ 257177 w 4993749"/>
                <a:gd name="connsiteY0" fmla="*/ 543960 h 550310"/>
                <a:gd name="connsiteX1" fmla="*/ 0 w 4993749"/>
                <a:gd name="connsiteY1" fmla="*/ 0 h 550310"/>
                <a:gd name="connsiteX2" fmla="*/ 4733396 w 4993749"/>
                <a:gd name="connsiteY2" fmla="*/ 0 h 550310"/>
                <a:gd name="connsiteX3" fmla="*/ 4993749 w 4993749"/>
                <a:gd name="connsiteY3" fmla="*/ 550310 h 550310"/>
                <a:gd name="connsiteX4" fmla="*/ 257177 w 4993749"/>
                <a:gd name="connsiteY4" fmla="*/ 543960 h 550310"/>
                <a:gd name="connsiteX0" fmla="*/ 257177 w 4987402"/>
                <a:gd name="connsiteY0" fmla="*/ 543960 h 550310"/>
                <a:gd name="connsiteX1" fmla="*/ 0 w 4987402"/>
                <a:gd name="connsiteY1" fmla="*/ 0 h 550310"/>
                <a:gd name="connsiteX2" fmla="*/ 4733396 w 4987402"/>
                <a:gd name="connsiteY2" fmla="*/ 0 h 550310"/>
                <a:gd name="connsiteX3" fmla="*/ 4987402 w 4987402"/>
                <a:gd name="connsiteY3" fmla="*/ 550310 h 550310"/>
                <a:gd name="connsiteX4" fmla="*/ 257177 w 4987402"/>
                <a:gd name="connsiteY4" fmla="*/ 543960 h 550310"/>
                <a:gd name="connsiteX0" fmla="*/ 257177 w 4993768"/>
                <a:gd name="connsiteY0" fmla="*/ 543960 h 550310"/>
                <a:gd name="connsiteX1" fmla="*/ 0 w 4993768"/>
                <a:gd name="connsiteY1" fmla="*/ 0 h 550310"/>
                <a:gd name="connsiteX2" fmla="*/ 4733396 w 4993768"/>
                <a:gd name="connsiteY2" fmla="*/ 0 h 550310"/>
                <a:gd name="connsiteX3" fmla="*/ 4993768 w 4993768"/>
                <a:gd name="connsiteY3" fmla="*/ 550310 h 550310"/>
                <a:gd name="connsiteX4" fmla="*/ 257177 w 4993768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47135"/>
                <a:gd name="connsiteX1" fmla="*/ 0 w 5000134"/>
                <a:gd name="connsiteY1" fmla="*/ 0 h 547135"/>
                <a:gd name="connsiteX2" fmla="*/ 4733396 w 5000134"/>
                <a:gd name="connsiteY2" fmla="*/ 0 h 547135"/>
                <a:gd name="connsiteX3" fmla="*/ 5000134 w 5000134"/>
                <a:gd name="connsiteY3" fmla="*/ 547135 h 547135"/>
                <a:gd name="connsiteX4" fmla="*/ 257177 w 5000134"/>
                <a:gd name="connsiteY4" fmla="*/ 543960 h 547135"/>
                <a:gd name="connsiteX0" fmla="*/ 257177 w 5000137"/>
                <a:gd name="connsiteY0" fmla="*/ 543960 h 543960"/>
                <a:gd name="connsiteX1" fmla="*/ 0 w 5000137"/>
                <a:gd name="connsiteY1" fmla="*/ 0 h 543960"/>
                <a:gd name="connsiteX2" fmla="*/ 4733396 w 5000137"/>
                <a:gd name="connsiteY2" fmla="*/ 0 h 543960"/>
                <a:gd name="connsiteX3" fmla="*/ 5000137 w 5000137"/>
                <a:gd name="connsiteY3" fmla="*/ 540785 h 543960"/>
                <a:gd name="connsiteX4" fmla="*/ 257177 w 5000137"/>
                <a:gd name="connsiteY4" fmla="*/ 543960 h 54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137" h="543960">
                  <a:moveTo>
                    <a:pt x="257177" y="543960"/>
                  </a:moveTo>
                  <a:lnTo>
                    <a:pt x="0" y="0"/>
                  </a:lnTo>
                  <a:lnTo>
                    <a:pt x="4733396" y="0"/>
                  </a:lnTo>
                  <a:lnTo>
                    <a:pt x="5000137" y="540785"/>
                  </a:lnTo>
                  <a:lnTo>
                    <a:pt x="257177" y="5439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7" name="Ecken des Rechtecks auf der gleichen Seite schneiden 26"/>
            <p:cNvSpPr/>
            <p:nvPr/>
          </p:nvSpPr>
          <p:spPr>
            <a:xfrm rot="10800000">
              <a:off x="2994373" y="3536241"/>
              <a:ext cx="2120230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8" name="Ecken des Rechtecks auf der gleichen Seite schneiden 27"/>
            <p:cNvSpPr/>
            <p:nvPr/>
          </p:nvSpPr>
          <p:spPr>
            <a:xfrm rot="10800000">
              <a:off x="2994374" y="3954690"/>
              <a:ext cx="2120228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9" name="Ecken des Rechtecks auf der gleichen Seite schneiden 28"/>
            <p:cNvSpPr/>
            <p:nvPr/>
          </p:nvSpPr>
          <p:spPr>
            <a:xfrm rot="10800000">
              <a:off x="2994375" y="4371937"/>
              <a:ext cx="2120226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0" name="Ecken des Rechtecks auf der gleichen Seite schneiden 29"/>
            <p:cNvSpPr/>
            <p:nvPr/>
          </p:nvSpPr>
          <p:spPr>
            <a:xfrm rot="10800000">
              <a:off x="2994377" y="4787106"/>
              <a:ext cx="2120223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31" name="Gerader Verbinder 30"/>
            <p:cNvCxnSpPr/>
            <p:nvPr/>
          </p:nvCxnSpPr>
          <p:spPr>
            <a:xfrm flipV="1">
              <a:off x="3005391" y="3903506"/>
              <a:ext cx="78210" cy="4790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V="1">
              <a:off x="3005392" y="3461935"/>
              <a:ext cx="148927" cy="708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 flipV="1">
              <a:off x="2997201" y="4322774"/>
              <a:ext cx="71438" cy="421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 flipV="1">
              <a:off x="3000607" y="4729536"/>
              <a:ext cx="82995" cy="56707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uppieren 34"/>
            <p:cNvGrpSpPr/>
            <p:nvPr/>
          </p:nvGrpSpPr>
          <p:grpSpPr>
            <a:xfrm>
              <a:off x="3884485" y="3666851"/>
              <a:ext cx="236236" cy="73633"/>
              <a:chOff x="2208140" y="6286500"/>
              <a:chExt cx="236236" cy="126253"/>
            </a:xfrm>
          </p:grpSpPr>
          <p:cxnSp>
            <p:nvCxnSpPr>
              <p:cNvPr id="83" name="Gerader Verbinder 82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84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ieren 35"/>
            <p:cNvGrpSpPr/>
            <p:nvPr/>
          </p:nvGrpSpPr>
          <p:grpSpPr>
            <a:xfrm>
              <a:off x="3878343" y="4109567"/>
              <a:ext cx="236236" cy="73633"/>
              <a:chOff x="2208140" y="6286500"/>
              <a:chExt cx="236236" cy="126253"/>
            </a:xfrm>
          </p:grpSpPr>
          <p:cxnSp>
            <p:nvCxnSpPr>
              <p:cNvPr id="80" name="Gerader Verbinder 79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80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81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ieren 36"/>
            <p:cNvGrpSpPr/>
            <p:nvPr/>
          </p:nvGrpSpPr>
          <p:grpSpPr>
            <a:xfrm>
              <a:off x="3884485" y="4515652"/>
              <a:ext cx="236236" cy="73633"/>
              <a:chOff x="2208140" y="6286500"/>
              <a:chExt cx="236236" cy="126253"/>
            </a:xfrm>
          </p:grpSpPr>
          <p:cxnSp>
            <p:nvCxnSpPr>
              <p:cNvPr id="77" name="Gerader Verbinder 76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ieren 37"/>
            <p:cNvGrpSpPr/>
            <p:nvPr/>
          </p:nvGrpSpPr>
          <p:grpSpPr>
            <a:xfrm>
              <a:off x="3878343" y="4919101"/>
              <a:ext cx="236236" cy="73633"/>
              <a:chOff x="2208140" y="6286500"/>
              <a:chExt cx="236236" cy="126253"/>
            </a:xfrm>
          </p:grpSpPr>
          <p:cxnSp>
            <p:nvCxnSpPr>
              <p:cNvPr id="74" name="Gerader Verbinder 73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hteck 50"/>
            <p:cNvSpPr/>
            <p:nvPr/>
          </p:nvSpPr>
          <p:spPr>
            <a:xfrm>
              <a:off x="1706308" y="898094"/>
              <a:ext cx="1046991" cy="264022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0 h 264022"/>
                <a:gd name="connsiteX1" fmla="*/ 1046991 w 1046991"/>
                <a:gd name="connsiteY1" fmla="*/ 38911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64022">
                  <a:moveTo>
                    <a:pt x="0" y="0"/>
                  </a:moveTo>
                  <a:lnTo>
                    <a:pt x="1046991" y="38911"/>
                  </a:lnTo>
                  <a:lnTo>
                    <a:pt x="1046991" y="264022"/>
                  </a:lnTo>
                  <a:lnTo>
                    <a:pt x="9728" y="244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0" name="Gerader Verbinder 39"/>
            <p:cNvCxnSpPr>
              <a:stCxn id="39" idx="0"/>
            </p:cNvCxnSpPr>
            <p:nvPr/>
          </p:nvCxnSpPr>
          <p:spPr>
            <a:xfrm>
              <a:off x="1706308" y="898094"/>
              <a:ext cx="0" cy="259654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 flipH="1">
              <a:off x="2746229" y="94113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>
              <a:off x="1706308" y="1157748"/>
              <a:ext cx="1039921" cy="1815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50"/>
            <p:cNvSpPr/>
            <p:nvPr/>
          </p:nvSpPr>
          <p:spPr>
            <a:xfrm>
              <a:off x="1712068" y="1824483"/>
              <a:ext cx="1017352" cy="241433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0 w 1046991"/>
                <a:gd name="connsiteY0" fmla="*/ 0 h 244933"/>
                <a:gd name="connsiteX1" fmla="*/ 1046991 w 1046991"/>
                <a:gd name="connsiteY1" fmla="*/ 10094 h 244933"/>
                <a:gd name="connsiteX2" fmla="*/ 1046991 w 1046991"/>
                <a:gd name="connsiteY2" fmla="*/ 244933 h 244933"/>
                <a:gd name="connsiteX3" fmla="*/ 9728 w 1046991"/>
                <a:gd name="connsiteY3" fmla="*/ 225478 h 244933"/>
                <a:gd name="connsiteX4" fmla="*/ 0 w 1046991"/>
                <a:gd name="connsiteY4" fmla="*/ 0 h 244933"/>
                <a:gd name="connsiteX0" fmla="*/ 0 w 1046991"/>
                <a:gd name="connsiteY0" fmla="*/ 0 h 255466"/>
                <a:gd name="connsiteX1" fmla="*/ 1046991 w 1046991"/>
                <a:gd name="connsiteY1" fmla="*/ 20627 h 255466"/>
                <a:gd name="connsiteX2" fmla="*/ 1046991 w 1046991"/>
                <a:gd name="connsiteY2" fmla="*/ 255466 h 255466"/>
                <a:gd name="connsiteX3" fmla="*/ 9728 w 1046991"/>
                <a:gd name="connsiteY3" fmla="*/ 236011 h 255466"/>
                <a:gd name="connsiteX4" fmla="*/ 0 w 1046991"/>
                <a:gd name="connsiteY4" fmla="*/ 0 h 255466"/>
                <a:gd name="connsiteX0" fmla="*/ 0 w 1046991"/>
                <a:gd name="connsiteY0" fmla="*/ 0 h 248444"/>
                <a:gd name="connsiteX1" fmla="*/ 1046991 w 1046991"/>
                <a:gd name="connsiteY1" fmla="*/ 13605 h 248444"/>
                <a:gd name="connsiteX2" fmla="*/ 1046991 w 1046991"/>
                <a:gd name="connsiteY2" fmla="*/ 248444 h 248444"/>
                <a:gd name="connsiteX3" fmla="*/ 9728 w 1046991"/>
                <a:gd name="connsiteY3" fmla="*/ 228989 h 248444"/>
                <a:gd name="connsiteX4" fmla="*/ 0 w 1046991"/>
                <a:gd name="connsiteY4" fmla="*/ 0 h 24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48444">
                  <a:moveTo>
                    <a:pt x="0" y="0"/>
                  </a:moveTo>
                  <a:lnTo>
                    <a:pt x="1046991" y="13605"/>
                  </a:lnTo>
                  <a:lnTo>
                    <a:pt x="1046991" y="248444"/>
                  </a:lnTo>
                  <a:lnTo>
                    <a:pt x="9728" y="228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4" name="Gerader Verbinder 43"/>
            <p:cNvCxnSpPr/>
            <p:nvPr/>
          </p:nvCxnSpPr>
          <p:spPr>
            <a:xfrm flipH="1">
              <a:off x="1699817" y="182546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 flipH="1">
              <a:off x="2739738" y="183932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1700109" y="2060306"/>
              <a:ext cx="1039943" cy="1296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eck 50"/>
            <p:cNvSpPr/>
            <p:nvPr/>
          </p:nvSpPr>
          <p:spPr>
            <a:xfrm>
              <a:off x="1706009" y="2858243"/>
              <a:ext cx="1040219" cy="250290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10293 w 1057284"/>
                <a:gd name="connsiteY0" fmla="*/ 847 h 245414"/>
                <a:gd name="connsiteX1" fmla="*/ 1057284 w 1057284"/>
                <a:gd name="connsiteY1" fmla="*/ 0 h 245414"/>
                <a:gd name="connsiteX2" fmla="*/ 1057284 w 1057284"/>
                <a:gd name="connsiteY2" fmla="*/ 234839 h 245414"/>
                <a:gd name="connsiteX3" fmla="*/ 0 w 1057284"/>
                <a:gd name="connsiteY3" fmla="*/ 245414 h 245414"/>
                <a:gd name="connsiteX4" fmla="*/ 10293 w 1057284"/>
                <a:gd name="connsiteY4" fmla="*/ 847 h 245414"/>
                <a:gd name="connsiteX0" fmla="*/ 0 w 1067012"/>
                <a:gd name="connsiteY0" fmla="*/ 1085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10856 h 245414"/>
                <a:gd name="connsiteX0" fmla="*/ 0 w 1067012"/>
                <a:gd name="connsiteY0" fmla="*/ 3087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30876 h 245414"/>
                <a:gd name="connsiteX0" fmla="*/ 0 w 1070523"/>
                <a:gd name="connsiteY0" fmla="*/ 17494 h 245414"/>
                <a:gd name="connsiteX1" fmla="*/ 1070523 w 1070523"/>
                <a:gd name="connsiteY1" fmla="*/ 0 h 245414"/>
                <a:gd name="connsiteX2" fmla="*/ 1070523 w 1070523"/>
                <a:gd name="connsiteY2" fmla="*/ 234839 h 245414"/>
                <a:gd name="connsiteX3" fmla="*/ 13239 w 1070523"/>
                <a:gd name="connsiteY3" fmla="*/ 245414 h 245414"/>
                <a:gd name="connsiteX4" fmla="*/ 0 w 1070523"/>
                <a:gd name="connsiteY4" fmla="*/ 17494 h 24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523" h="245414">
                  <a:moveTo>
                    <a:pt x="0" y="17494"/>
                  </a:moveTo>
                  <a:lnTo>
                    <a:pt x="1070523" y="0"/>
                  </a:lnTo>
                  <a:lnTo>
                    <a:pt x="1070523" y="234839"/>
                  </a:lnTo>
                  <a:lnTo>
                    <a:pt x="13239" y="245414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4578616" y="3501366"/>
              <a:ext cx="592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 smtClean="0">
                  <a:solidFill>
                    <a:schemeClr val="accent1">
                      <a:lumMod val="50000"/>
                    </a:schemeClr>
                  </a:solidFill>
                </a:rPr>
                <a:t>***</a:t>
              </a:r>
              <a:endParaRPr lang="de-AT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49" name="Gruppieren 48"/>
            <p:cNvGrpSpPr/>
            <p:nvPr/>
          </p:nvGrpSpPr>
          <p:grpSpPr>
            <a:xfrm>
              <a:off x="6062561" y="236345"/>
              <a:ext cx="1895629" cy="5157869"/>
              <a:chOff x="177954" y="228971"/>
              <a:chExt cx="1895629" cy="5157869"/>
            </a:xfrm>
          </p:grpSpPr>
          <p:cxnSp>
            <p:nvCxnSpPr>
              <p:cNvPr id="60" name="Gerader Verbinder 59"/>
              <p:cNvCxnSpPr/>
              <p:nvPr/>
            </p:nvCxnSpPr>
            <p:spPr>
              <a:xfrm>
                <a:off x="769013" y="233085"/>
                <a:ext cx="0" cy="4572000"/>
              </a:xfrm>
              <a:prstGeom prst="line">
                <a:avLst/>
              </a:prstGeom>
              <a:ln w="9525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arallelogramm 60"/>
              <p:cNvSpPr/>
              <p:nvPr/>
            </p:nvSpPr>
            <p:spPr>
              <a:xfrm>
                <a:off x="188913" y="1430740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2" name="Parallelogramm 61"/>
              <p:cNvSpPr/>
              <p:nvPr/>
            </p:nvSpPr>
            <p:spPr>
              <a:xfrm>
                <a:off x="178523" y="228971"/>
                <a:ext cx="1886072" cy="287338"/>
              </a:xfrm>
              <a:prstGeom prst="parallelogram">
                <a:avLst>
                  <a:gd name="adj" fmla="val 20335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3" name="Parallelogramm 62"/>
              <p:cNvSpPr/>
              <p:nvPr/>
            </p:nvSpPr>
            <p:spPr>
              <a:xfrm>
                <a:off x="179417" y="4796881"/>
                <a:ext cx="1871662" cy="287338"/>
              </a:xfrm>
              <a:prstGeom prst="parallelogram">
                <a:avLst>
                  <a:gd name="adj" fmla="val 203350"/>
                </a:avLst>
              </a:prstGeom>
              <a:noFill/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4" name="Parallelogramm 63"/>
              <p:cNvSpPr/>
              <p:nvPr/>
            </p:nvSpPr>
            <p:spPr>
              <a:xfrm>
                <a:off x="188913" y="2525913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5" name="Parallelogramm 64"/>
              <p:cNvSpPr/>
              <p:nvPr/>
            </p:nvSpPr>
            <p:spPr>
              <a:xfrm>
                <a:off x="184612" y="3621087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6" name="Rechteck 65"/>
              <p:cNvSpPr/>
              <p:nvPr/>
            </p:nvSpPr>
            <p:spPr>
              <a:xfrm>
                <a:off x="177954" y="5097463"/>
                <a:ext cx="45719" cy="279728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7" name="Parallelogramm 34"/>
              <p:cNvSpPr/>
              <p:nvPr/>
            </p:nvSpPr>
            <p:spPr>
              <a:xfrm rot="5400000" flipV="1">
                <a:off x="102282" y="5214312"/>
                <a:ext cx="298195" cy="46862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8" name="Rechteck 67"/>
              <p:cNvSpPr/>
              <p:nvPr/>
            </p:nvSpPr>
            <p:spPr>
              <a:xfrm>
                <a:off x="1967906" y="4815077"/>
                <a:ext cx="45719" cy="293322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9" name="Parallelogramm 34"/>
              <p:cNvSpPr/>
              <p:nvPr/>
            </p:nvSpPr>
            <p:spPr>
              <a:xfrm rot="5400000" flipV="1">
                <a:off x="1896148" y="4931707"/>
                <a:ext cx="309152" cy="45719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1419212" y="5102049"/>
                <a:ext cx="56360" cy="269423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1" name="Parallelogramm 34"/>
              <p:cNvSpPr/>
              <p:nvPr/>
            </p:nvSpPr>
            <p:spPr>
              <a:xfrm rot="5400000" flipV="1">
                <a:off x="1352789" y="5207677"/>
                <a:ext cx="288366" cy="59478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  <a:gd name="connsiteX0" fmla="*/ 0 w 350776"/>
                  <a:gd name="connsiteY0" fmla="*/ 45720 h 45720"/>
                  <a:gd name="connsiteX1" fmla="*/ 19897 w 350776"/>
                  <a:gd name="connsiteY1" fmla="*/ 1 h 45720"/>
                  <a:gd name="connsiteX2" fmla="*/ 350776 w 350776"/>
                  <a:gd name="connsiteY2" fmla="*/ 0 h 45720"/>
                  <a:gd name="connsiteX3" fmla="*/ 329895 w 350776"/>
                  <a:gd name="connsiteY3" fmla="*/ 45717 h 45720"/>
                  <a:gd name="connsiteX4" fmla="*/ 0 w 350776"/>
                  <a:gd name="connsiteY4" fmla="*/ 45720 h 45720"/>
                  <a:gd name="connsiteX0" fmla="*/ 0 w 347627"/>
                  <a:gd name="connsiteY0" fmla="*/ 45720 h 45720"/>
                  <a:gd name="connsiteX1" fmla="*/ 19897 w 347627"/>
                  <a:gd name="connsiteY1" fmla="*/ 1 h 45720"/>
                  <a:gd name="connsiteX2" fmla="*/ 347627 w 347627"/>
                  <a:gd name="connsiteY2" fmla="*/ 0 h 45720"/>
                  <a:gd name="connsiteX3" fmla="*/ 329895 w 347627"/>
                  <a:gd name="connsiteY3" fmla="*/ 45717 h 45720"/>
                  <a:gd name="connsiteX4" fmla="*/ 0 w 347627"/>
                  <a:gd name="connsiteY4" fmla="*/ 45720 h 45720"/>
                  <a:gd name="connsiteX0" fmla="*/ 0 w 350814"/>
                  <a:gd name="connsiteY0" fmla="*/ 45720 h 45720"/>
                  <a:gd name="connsiteX1" fmla="*/ 19897 w 350814"/>
                  <a:gd name="connsiteY1" fmla="*/ 1 h 45720"/>
                  <a:gd name="connsiteX2" fmla="*/ 350814 w 350814"/>
                  <a:gd name="connsiteY2" fmla="*/ 0 h 45720"/>
                  <a:gd name="connsiteX3" fmla="*/ 329895 w 350814"/>
                  <a:gd name="connsiteY3" fmla="*/ 45717 h 45720"/>
                  <a:gd name="connsiteX4" fmla="*/ 0 w 350814"/>
                  <a:gd name="connsiteY4" fmla="*/ 4572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814" h="45720">
                    <a:moveTo>
                      <a:pt x="0" y="45720"/>
                    </a:moveTo>
                    <a:lnTo>
                      <a:pt x="19897" y="1"/>
                    </a:lnTo>
                    <a:lnTo>
                      <a:pt x="350814" y="0"/>
                    </a:lnTo>
                    <a:lnTo>
                      <a:pt x="329895" y="45717"/>
                    </a:lnTo>
                    <a:lnTo>
                      <a:pt x="0" y="45720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2" name="Parallelogramm 71"/>
              <p:cNvSpPr/>
              <p:nvPr/>
            </p:nvSpPr>
            <p:spPr>
              <a:xfrm rot="16200000" flipV="1">
                <a:off x="-656874" y="2377722"/>
                <a:ext cx="4860924" cy="578555"/>
              </a:xfrm>
              <a:prstGeom prst="parallelogram">
                <a:avLst>
                  <a:gd name="adj" fmla="val 4890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3" name="Rechteck 72"/>
              <p:cNvSpPr/>
              <p:nvPr/>
            </p:nvSpPr>
            <p:spPr>
              <a:xfrm>
                <a:off x="188913" y="527326"/>
                <a:ext cx="1295400" cy="4570137"/>
              </a:xfrm>
              <a:prstGeom prst="rect">
                <a:avLst/>
              </a:prstGeom>
              <a:noFill/>
              <a:ln w="635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50" name="Gerader Verbinder 49"/>
            <p:cNvCxnSpPr/>
            <p:nvPr/>
          </p:nvCxnSpPr>
          <p:spPr>
            <a:xfrm flipH="1">
              <a:off x="2742983" y="2873694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 flipV="1">
              <a:off x="1699817" y="3108533"/>
              <a:ext cx="1039921" cy="773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 flipH="1">
              <a:off x="1703062" y="287929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761" y="3726146"/>
              <a:ext cx="186768" cy="524728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5834" y="1992030"/>
              <a:ext cx="177875" cy="542518"/>
            </a:xfrm>
            <a:prstGeom prst="rect">
              <a:avLst/>
            </a:prstGeom>
          </p:spPr>
        </p:pic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5834" y="1349751"/>
              <a:ext cx="177873" cy="524728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5834" y="640986"/>
              <a:ext cx="177875" cy="542518"/>
            </a:xfrm>
            <a:prstGeom prst="rect">
              <a:avLst/>
            </a:prstGeom>
          </p:spPr>
        </p:pic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7007" y="1228058"/>
              <a:ext cx="184545" cy="542516"/>
            </a:xfrm>
            <a:prstGeom prst="rect">
              <a:avLst/>
            </a:prstGeom>
          </p:spPr>
        </p:pic>
        <p:pic>
          <p:nvPicPr>
            <p:cNvPr id="58" name="Grafik 5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0799" y="2610427"/>
              <a:ext cx="177049" cy="540000"/>
            </a:xfrm>
            <a:prstGeom prst="rect">
              <a:avLst/>
            </a:prstGeom>
          </p:spPr>
        </p:pic>
        <p:cxnSp>
          <p:nvCxnSpPr>
            <p:cNvPr id="59" name="Gerader Verbinder 58"/>
            <p:cNvCxnSpPr/>
            <p:nvPr/>
          </p:nvCxnSpPr>
          <p:spPr>
            <a:xfrm flipH="1">
              <a:off x="5121980" y="2283300"/>
              <a:ext cx="282" cy="91528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Grafik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71" y="2002655"/>
            <a:ext cx="615251" cy="93650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24" y="1610706"/>
            <a:ext cx="370093" cy="4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1" y="4464305"/>
            <a:ext cx="1336980" cy="161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" name="Grafik 87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92" y="228702"/>
            <a:ext cx="1981031" cy="2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28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974350" y="1059246"/>
            <a:ext cx="6962870" cy="5522833"/>
            <a:chOff x="1418870" y="236345"/>
            <a:chExt cx="6539320" cy="5157869"/>
          </a:xfrm>
        </p:grpSpPr>
        <p:sp>
          <p:nvSpPr>
            <p:cNvPr id="5" name="Abgerundetes Rechteck 4"/>
            <p:cNvSpPr/>
            <p:nvPr/>
          </p:nvSpPr>
          <p:spPr>
            <a:xfrm>
              <a:off x="2942739" y="527326"/>
              <a:ext cx="2220686" cy="278912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3005392" y="609828"/>
              <a:ext cx="2088612" cy="2624116"/>
            </a:xfrm>
            <a:prstGeom prst="roundRect">
              <a:avLst>
                <a:gd name="adj" fmla="val 490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Parallelogramm 6"/>
            <p:cNvSpPr/>
            <p:nvPr/>
          </p:nvSpPr>
          <p:spPr>
            <a:xfrm rot="10390653">
              <a:off x="1418870" y="3423585"/>
              <a:ext cx="1578543" cy="1866454"/>
            </a:xfrm>
            <a:custGeom>
              <a:avLst/>
              <a:gdLst>
                <a:gd name="connsiteX0" fmla="*/ 0 w 1598918"/>
                <a:gd name="connsiteY0" fmla="*/ 1819566 h 1819566"/>
                <a:gd name="connsiteX1" fmla="*/ 213120 w 1598918"/>
                <a:gd name="connsiteY1" fmla="*/ 0 h 1819566"/>
                <a:gd name="connsiteX2" fmla="*/ 1598918 w 1598918"/>
                <a:gd name="connsiteY2" fmla="*/ 0 h 1819566"/>
                <a:gd name="connsiteX3" fmla="*/ 1385798 w 1598918"/>
                <a:gd name="connsiteY3" fmla="*/ 1819566 h 1819566"/>
                <a:gd name="connsiteX4" fmla="*/ 0 w 1598918"/>
                <a:gd name="connsiteY4" fmla="*/ 1819566 h 1819566"/>
                <a:gd name="connsiteX0" fmla="*/ 0 w 1598918"/>
                <a:gd name="connsiteY0" fmla="*/ 1819566 h 1880836"/>
                <a:gd name="connsiteX1" fmla="*/ 213120 w 1598918"/>
                <a:gd name="connsiteY1" fmla="*/ 0 h 1880836"/>
                <a:gd name="connsiteX2" fmla="*/ 1598918 w 1598918"/>
                <a:gd name="connsiteY2" fmla="*/ 0 h 1880836"/>
                <a:gd name="connsiteX3" fmla="*/ 1362452 w 1598918"/>
                <a:gd name="connsiteY3" fmla="*/ 1880836 h 1880836"/>
                <a:gd name="connsiteX4" fmla="*/ 0 w 1598918"/>
                <a:gd name="connsiteY4" fmla="*/ 1819566 h 1880836"/>
                <a:gd name="connsiteX0" fmla="*/ 0 w 1598918"/>
                <a:gd name="connsiteY0" fmla="*/ 1819566 h 1882726"/>
                <a:gd name="connsiteX1" fmla="*/ 213120 w 1598918"/>
                <a:gd name="connsiteY1" fmla="*/ 0 h 1882726"/>
                <a:gd name="connsiteX2" fmla="*/ 1598918 w 1598918"/>
                <a:gd name="connsiteY2" fmla="*/ 0 h 1882726"/>
                <a:gd name="connsiteX3" fmla="*/ 1378242 w 1598918"/>
                <a:gd name="connsiteY3" fmla="*/ 1882726 h 1882726"/>
                <a:gd name="connsiteX4" fmla="*/ 0 w 1598918"/>
                <a:gd name="connsiteY4" fmla="*/ 1819566 h 18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8918" h="1882726">
                  <a:moveTo>
                    <a:pt x="0" y="1819566"/>
                  </a:moveTo>
                  <a:lnTo>
                    <a:pt x="213120" y="0"/>
                  </a:lnTo>
                  <a:lnTo>
                    <a:pt x="1598918" y="0"/>
                  </a:lnTo>
                  <a:lnTo>
                    <a:pt x="1378242" y="1882726"/>
                  </a:lnTo>
                  <a:lnTo>
                    <a:pt x="0" y="1819566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2994377" y="3461935"/>
              <a:ext cx="2120227" cy="1693844"/>
            </a:xfrm>
            <a:prstGeom prst="roundRect">
              <a:avLst>
                <a:gd name="adj" fmla="val 223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" name="Trapezoid 9"/>
            <p:cNvSpPr/>
            <p:nvPr/>
          </p:nvSpPr>
          <p:spPr>
            <a:xfrm rot="5400000">
              <a:off x="696452" y="1229873"/>
              <a:ext cx="3023700" cy="1349330"/>
            </a:xfrm>
            <a:custGeom>
              <a:avLst/>
              <a:gdLst>
                <a:gd name="connsiteX0" fmla="*/ 0 w 2719352"/>
                <a:gd name="connsiteY0" fmla="*/ 1389050 h 1389050"/>
                <a:gd name="connsiteX1" fmla="*/ 168811 w 2719352"/>
                <a:gd name="connsiteY1" fmla="*/ 0 h 1389050"/>
                <a:gd name="connsiteX2" fmla="*/ 2550541 w 2719352"/>
                <a:gd name="connsiteY2" fmla="*/ 0 h 1389050"/>
                <a:gd name="connsiteX3" fmla="*/ 2719352 w 2719352"/>
                <a:gd name="connsiteY3" fmla="*/ 1389050 h 1389050"/>
                <a:gd name="connsiteX4" fmla="*/ 0 w 2719352"/>
                <a:gd name="connsiteY4" fmla="*/ 1389050 h 1389050"/>
                <a:gd name="connsiteX0" fmla="*/ 0 w 2639839"/>
                <a:gd name="connsiteY0" fmla="*/ 1389050 h 1389050"/>
                <a:gd name="connsiteX1" fmla="*/ 168811 w 2639839"/>
                <a:gd name="connsiteY1" fmla="*/ 0 h 1389050"/>
                <a:gd name="connsiteX2" fmla="*/ 2550541 w 2639839"/>
                <a:gd name="connsiteY2" fmla="*/ 0 h 1389050"/>
                <a:gd name="connsiteX3" fmla="*/ 2639839 w 2639839"/>
                <a:gd name="connsiteY3" fmla="*/ 1389050 h 1389050"/>
                <a:gd name="connsiteX4" fmla="*/ 0 w 2639839"/>
                <a:gd name="connsiteY4" fmla="*/ 1389050 h 1389050"/>
                <a:gd name="connsiteX0" fmla="*/ 0 w 2647795"/>
                <a:gd name="connsiteY0" fmla="*/ 1389050 h 1389050"/>
                <a:gd name="connsiteX1" fmla="*/ 168811 w 2647795"/>
                <a:gd name="connsiteY1" fmla="*/ 0 h 1389050"/>
                <a:gd name="connsiteX2" fmla="*/ 2550541 w 2647795"/>
                <a:gd name="connsiteY2" fmla="*/ 0 h 1389050"/>
                <a:gd name="connsiteX3" fmla="*/ 2647795 w 2647795"/>
                <a:gd name="connsiteY3" fmla="*/ 1389050 h 1389050"/>
                <a:gd name="connsiteX4" fmla="*/ 0 w 2647795"/>
                <a:gd name="connsiteY4" fmla="*/ 1389050 h 1389050"/>
                <a:gd name="connsiteX0" fmla="*/ 0 w 2592100"/>
                <a:gd name="connsiteY0" fmla="*/ 1381099 h 1389050"/>
                <a:gd name="connsiteX1" fmla="*/ 113116 w 2592100"/>
                <a:gd name="connsiteY1" fmla="*/ 0 h 1389050"/>
                <a:gd name="connsiteX2" fmla="*/ 2494846 w 2592100"/>
                <a:gd name="connsiteY2" fmla="*/ 0 h 1389050"/>
                <a:gd name="connsiteX3" fmla="*/ 2592100 w 2592100"/>
                <a:gd name="connsiteY3" fmla="*/ 1389050 h 1389050"/>
                <a:gd name="connsiteX4" fmla="*/ 0 w 2592100"/>
                <a:gd name="connsiteY4" fmla="*/ 1381099 h 1389050"/>
                <a:gd name="connsiteX0" fmla="*/ 0 w 2568234"/>
                <a:gd name="connsiteY0" fmla="*/ 1381099 h 1389050"/>
                <a:gd name="connsiteX1" fmla="*/ 113116 w 2568234"/>
                <a:gd name="connsiteY1" fmla="*/ 0 h 1389050"/>
                <a:gd name="connsiteX2" fmla="*/ 2494846 w 2568234"/>
                <a:gd name="connsiteY2" fmla="*/ 0 h 1389050"/>
                <a:gd name="connsiteX3" fmla="*/ 2568234 w 2568234"/>
                <a:gd name="connsiteY3" fmla="*/ 1389050 h 1389050"/>
                <a:gd name="connsiteX4" fmla="*/ 0 w 2568234"/>
                <a:gd name="connsiteY4" fmla="*/ 1381099 h 1389050"/>
                <a:gd name="connsiteX0" fmla="*/ 0 w 2573010"/>
                <a:gd name="connsiteY0" fmla="*/ 1381099 h 1389050"/>
                <a:gd name="connsiteX1" fmla="*/ 113116 w 2573010"/>
                <a:gd name="connsiteY1" fmla="*/ 0 h 1389050"/>
                <a:gd name="connsiteX2" fmla="*/ 2494846 w 2573010"/>
                <a:gd name="connsiteY2" fmla="*/ 0 h 1389050"/>
                <a:gd name="connsiteX3" fmla="*/ 2573010 w 2573010"/>
                <a:gd name="connsiteY3" fmla="*/ 1389050 h 1389050"/>
                <a:gd name="connsiteX4" fmla="*/ 0 w 2573010"/>
                <a:gd name="connsiteY4" fmla="*/ 1381099 h 1389050"/>
                <a:gd name="connsiteX0" fmla="*/ 0 w 2573010"/>
                <a:gd name="connsiteY0" fmla="*/ 1381099 h 1381099"/>
                <a:gd name="connsiteX1" fmla="*/ 113116 w 2573010"/>
                <a:gd name="connsiteY1" fmla="*/ 0 h 1381099"/>
                <a:gd name="connsiteX2" fmla="*/ 2494846 w 2573010"/>
                <a:gd name="connsiteY2" fmla="*/ 0 h 1381099"/>
                <a:gd name="connsiteX3" fmla="*/ 2573010 w 2573010"/>
                <a:gd name="connsiteY3" fmla="*/ 1380912 h 1381099"/>
                <a:gd name="connsiteX4" fmla="*/ 0 w 2573010"/>
                <a:gd name="connsiteY4" fmla="*/ 1381099 h 138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010" h="1381099">
                  <a:moveTo>
                    <a:pt x="0" y="1381099"/>
                  </a:moveTo>
                  <a:lnTo>
                    <a:pt x="113116" y="0"/>
                  </a:lnTo>
                  <a:lnTo>
                    <a:pt x="2494846" y="0"/>
                  </a:lnTo>
                  <a:lnTo>
                    <a:pt x="2573010" y="1380912"/>
                  </a:lnTo>
                  <a:lnTo>
                    <a:pt x="0" y="1381099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2942739" y="3390858"/>
              <a:ext cx="2220686" cy="1822493"/>
            </a:xfrm>
            <a:prstGeom prst="roundRect">
              <a:avLst>
                <a:gd name="adj" fmla="val 0"/>
              </a:avLst>
            </a:prstGeom>
            <a:noFill/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1" name="Gerader Verbinder 10"/>
            <p:cNvCxnSpPr/>
            <p:nvPr/>
          </p:nvCxnSpPr>
          <p:spPr>
            <a:xfrm>
              <a:off x="2899798" y="3330822"/>
              <a:ext cx="2428" cy="8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bgerundetes Rechteck 11"/>
            <p:cNvSpPr/>
            <p:nvPr/>
          </p:nvSpPr>
          <p:spPr>
            <a:xfrm flipV="1">
              <a:off x="2899797" y="3337753"/>
              <a:ext cx="2263628" cy="51616"/>
            </a:xfrm>
            <a:prstGeom prst="roundRect">
              <a:avLst>
                <a:gd name="adj" fmla="val 0"/>
              </a:avLst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3" name="Parallelogramm 12"/>
            <p:cNvSpPr/>
            <p:nvPr/>
          </p:nvSpPr>
          <p:spPr>
            <a:xfrm>
              <a:off x="2937896" y="238653"/>
              <a:ext cx="2783454" cy="266472"/>
            </a:xfrm>
            <a:prstGeom prst="parallelogram">
              <a:avLst>
                <a:gd name="adj" fmla="val 21325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4" name="Gerader Verbinder 13"/>
            <p:cNvCxnSpPr/>
            <p:nvPr/>
          </p:nvCxnSpPr>
          <p:spPr>
            <a:xfrm>
              <a:off x="3500438" y="608340"/>
              <a:ext cx="0" cy="2404826"/>
            </a:xfrm>
            <a:prstGeom prst="line">
              <a:avLst/>
            </a:prstGeom>
            <a:ln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arallelogramm 43"/>
            <p:cNvSpPr/>
            <p:nvPr/>
          </p:nvSpPr>
          <p:spPr>
            <a:xfrm>
              <a:off x="3005693" y="957145"/>
              <a:ext cx="2086260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2656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496392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260" h="237099">
                  <a:moveTo>
                    <a:pt x="0" y="237099"/>
                  </a:moveTo>
                  <a:lnTo>
                    <a:pt x="496392" y="0"/>
                  </a:lnTo>
                  <a:lnTo>
                    <a:pt x="2086260" y="0"/>
                  </a:lnTo>
                  <a:cubicBezTo>
                    <a:pt x="2085059" y="79033"/>
                    <a:pt x="2086935" y="158066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6" name="Parallelogramm 44"/>
            <p:cNvSpPr/>
            <p:nvPr/>
          </p:nvSpPr>
          <p:spPr>
            <a:xfrm>
              <a:off x="3005691" y="1663967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9470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3313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3313" y="0"/>
                  </a:lnTo>
                  <a:lnTo>
                    <a:pt x="2086441" y="3078"/>
                  </a:lnTo>
                  <a:cubicBezTo>
                    <a:pt x="2085179" y="81085"/>
                    <a:pt x="2086997" y="159092"/>
                    <a:pt x="2085735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Parallelogramm 16"/>
            <p:cNvSpPr/>
            <p:nvPr/>
          </p:nvSpPr>
          <p:spPr>
            <a:xfrm>
              <a:off x="4083926" y="2363154"/>
              <a:ext cx="1425334" cy="219541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Ecken des Rechtecks auf der gleichen Seite schneiden 17"/>
            <p:cNvSpPr/>
            <p:nvPr/>
          </p:nvSpPr>
          <p:spPr>
            <a:xfrm rot="10800000">
              <a:off x="3046081" y="2581835"/>
              <a:ext cx="956522" cy="607454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9" name="Ecken des Rechtecks auf der gleichen Seite schneiden 18"/>
            <p:cNvSpPr/>
            <p:nvPr/>
          </p:nvSpPr>
          <p:spPr>
            <a:xfrm rot="10800000">
              <a:off x="4083925" y="2581836"/>
              <a:ext cx="956522" cy="607452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0" name="Parallelogramm 19"/>
            <p:cNvSpPr/>
            <p:nvPr/>
          </p:nvSpPr>
          <p:spPr>
            <a:xfrm>
              <a:off x="3047342" y="2360613"/>
              <a:ext cx="1424985" cy="222815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21" name="Gerader Verbinder 20"/>
            <p:cNvCxnSpPr/>
            <p:nvPr/>
          </p:nvCxnSpPr>
          <p:spPr>
            <a:xfrm flipV="1">
              <a:off x="3930977" y="3122670"/>
              <a:ext cx="149422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V="1">
              <a:off x="4007451" y="3081338"/>
              <a:ext cx="72948" cy="3309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V="1">
              <a:off x="4976885" y="3122670"/>
              <a:ext cx="115068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flipV="1">
              <a:off x="5037693" y="3081338"/>
              <a:ext cx="76907" cy="35538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arallelogramm 45"/>
            <p:cNvSpPr/>
            <p:nvPr/>
          </p:nvSpPr>
          <p:spPr>
            <a:xfrm>
              <a:off x="3005691" y="2311920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3363"/>
                <a:gd name="connsiteY0" fmla="*/ 237099 h 237099"/>
                <a:gd name="connsiteX1" fmla="*/ 505628 w 2083363"/>
                <a:gd name="connsiteY1" fmla="*/ 0 h 237099"/>
                <a:gd name="connsiteX2" fmla="*/ 2083363 w 2083363"/>
                <a:gd name="connsiteY2" fmla="*/ 6157 h 237099"/>
                <a:gd name="connsiteX3" fmla="*/ 2082656 w 2083363"/>
                <a:gd name="connsiteY3" fmla="*/ 237099 h 237099"/>
                <a:gd name="connsiteX4" fmla="*/ 0 w 2083363"/>
                <a:gd name="connsiteY4" fmla="*/ 237099 h 237099"/>
                <a:gd name="connsiteX0" fmla="*/ 0 w 2092599"/>
                <a:gd name="connsiteY0" fmla="*/ 237099 h 237099"/>
                <a:gd name="connsiteX1" fmla="*/ 505628 w 2092599"/>
                <a:gd name="connsiteY1" fmla="*/ 0 h 237099"/>
                <a:gd name="connsiteX2" fmla="*/ 2092599 w 2092599"/>
                <a:gd name="connsiteY2" fmla="*/ 6157 h 237099"/>
                <a:gd name="connsiteX3" fmla="*/ 2082656 w 2092599"/>
                <a:gd name="connsiteY3" fmla="*/ 237099 h 237099"/>
                <a:gd name="connsiteX4" fmla="*/ 0 w 2092599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6391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6391" y="0"/>
                  </a:lnTo>
                  <a:lnTo>
                    <a:pt x="2086441" y="6157"/>
                  </a:lnTo>
                  <a:cubicBezTo>
                    <a:pt x="2086205" y="83138"/>
                    <a:pt x="2085970" y="160118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6" name="Parallelogramm 40"/>
            <p:cNvSpPr/>
            <p:nvPr/>
          </p:nvSpPr>
          <p:spPr>
            <a:xfrm rot="5400000">
              <a:off x="2955670" y="2460373"/>
              <a:ext cx="4987401" cy="543960"/>
            </a:xfrm>
            <a:custGeom>
              <a:avLst/>
              <a:gdLst>
                <a:gd name="connsiteX0" fmla="*/ 0 w 4733396"/>
                <a:gd name="connsiteY0" fmla="*/ 547135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0 w 4733396"/>
                <a:gd name="connsiteY4" fmla="*/ 547135 h 547135"/>
                <a:gd name="connsiteX0" fmla="*/ 257177 w 4733396"/>
                <a:gd name="connsiteY0" fmla="*/ 543960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257177 w 4733396"/>
                <a:gd name="connsiteY4" fmla="*/ 543960 h 547135"/>
                <a:gd name="connsiteX0" fmla="*/ 257177 w 4996924"/>
                <a:gd name="connsiteY0" fmla="*/ 543960 h 550310"/>
                <a:gd name="connsiteX1" fmla="*/ 0 w 4996924"/>
                <a:gd name="connsiteY1" fmla="*/ 0 h 550310"/>
                <a:gd name="connsiteX2" fmla="*/ 4733396 w 4996924"/>
                <a:gd name="connsiteY2" fmla="*/ 0 h 550310"/>
                <a:gd name="connsiteX3" fmla="*/ 4996924 w 4996924"/>
                <a:gd name="connsiteY3" fmla="*/ 550310 h 550310"/>
                <a:gd name="connsiteX4" fmla="*/ 257177 w 4996924"/>
                <a:gd name="connsiteY4" fmla="*/ 543960 h 550310"/>
                <a:gd name="connsiteX0" fmla="*/ 257177 w 4993749"/>
                <a:gd name="connsiteY0" fmla="*/ 543960 h 550310"/>
                <a:gd name="connsiteX1" fmla="*/ 0 w 4993749"/>
                <a:gd name="connsiteY1" fmla="*/ 0 h 550310"/>
                <a:gd name="connsiteX2" fmla="*/ 4733396 w 4993749"/>
                <a:gd name="connsiteY2" fmla="*/ 0 h 550310"/>
                <a:gd name="connsiteX3" fmla="*/ 4993749 w 4993749"/>
                <a:gd name="connsiteY3" fmla="*/ 550310 h 550310"/>
                <a:gd name="connsiteX4" fmla="*/ 257177 w 4993749"/>
                <a:gd name="connsiteY4" fmla="*/ 543960 h 550310"/>
                <a:gd name="connsiteX0" fmla="*/ 257177 w 4987402"/>
                <a:gd name="connsiteY0" fmla="*/ 543960 h 550310"/>
                <a:gd name="connsiteX1" fmla="*/ 0 w 4987402"/>
                <a:gd name="connsiteY1" fmla="*/ 0 h 550310"/>
                <a:gd name="connsiteX2" fmla="*/ 4733396 w 4987402"/>
                <a:gd name="connsiteY2" fmla="*/ 0 h 550310"/>
                <a:gd name="connsiteX3" fmla="*/ 4987402 w 4987402"/>
                <a:gd name="connsiteY3" fmla="*/ 550310 h 550310"/>
                <a:gd name="connsiteX4" fmla="*/ 257177 w 4987402"/>
                <a:gd name="connsiteY4" fmla="*/ 543960 h 550310"/>
                <a:gd name="connsiteX0" fmla="*/ 257177 w 4993768"/>
                <a:gd name="connsiteY0" fmla="*/ 543960 h 550310"/>
                <a:gd name="connsiteX1" fmla="*/ 0 w 4993768"/>
                <a:gd name="connsiteY1" fmla="*/ 0 h 550310"/>
                <a:gd name="connsiteX2" fmla="*/ 4733396 w 4993768"/>
                <a:gd name="connsiteY2" fmla="*/ 0 h 550310"/>
                <a:gd name="connsiteX3" fmla="*/ 4993768 w 4993768"/>
                <a:gd name="connsiteY3" fmla="*/ 550310 h 550310"/>
                <a:gd name="connsiteX4" fmla="*/ 257177 w 4993768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47135"/>
                <a:gd name="connsiteX1" fmla="*/ 0 w 5000134"/>
                <a:gd name="connsiteY1" fmla="*/ 0 h 547135"/>
                <a:gd name="connsiteX2" fmla="*/ 4733396 w 5000134"/>
                <a:gd name="connsiteY2" fmla="*/ 0 h 547135"/>
                <a:gd name="connsiteX3" fmla="*/ 5000134 w 5000134"/>
                <a:gd name="connsiteY3" fmla="*/ 547135 h 547135"/>
                <a:gd name="connsiteX4" fmla="*/ 257177 w 5000134"/>
                <a:gd name="connsiteY4" fmla="*/ 543960 h 547135"/>
                <a:gd name="connsiteX0" fmla="*/ 257177 w 5000137"/>
                <a:gd name="connsiteY0" fmla="*/ 543960 h 543960"/>
                <a:gd name="connsiteX1" fmla="*/ 0 w 5000137"/>
                <a:gd name="connsiteY1" fmla="*/ 0 h 543960"/>
                <a:gd name="connsiteX2" fmla="*/ 4733396 w 5000137"/>
                <a:gd name="connsiteY2" fmla="*/ 0 h 543960"/>
                <a:gd name="connsiteX3" fmla="*/ 5000137 w 5000137"/>
                <a:gd name="connsiteY3" fmla="*/ 540785 h 543960"/>
                <a:gd name="connsiteX4" fmla="*/ 257177 w 5000137"/>
                <a:gd name="connsiteY4" fmla="*/ 543960 h 54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137" h="543960">
                  <a:moveTo>
                    <a:pt x="257177" y="543960"/>
                  </a:moveTo>
                  <a:lnTo>
                    <a:pt x="0" y="0"/>
                  </a:lnTo>
                  <a:lnTo>
                    <a:pt x="4733396" y="0"/>
                  </a:lnTo>
                  <a:lnTo>
                    <a:pt x="5000137" y="540785"/>
                  </a:lnTo>
                  <a:lnTo>
                    <a:pt x="257177" y="5439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7" name="Ecken des Rechtecks auf der gleichen Seite schneiden 26"/>
            <p:cNvSpPr/>
            <p:nvPr/>
          </p:nvSpPr>
          <p:spPr>
            <a:xfrm rot="10800000">
              <a:off x="2994373" y="3536241"/>
              <a:ext cx="2120230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8" name="Ecken des Rechtecks auf der gleichen Seite schneiden 27"/>
            <p:cNvSpPr/>
            <p:nvPr/>
          </p:nvSpPr>
          <p:spPr>
            <a:xfrm rot="10800000">
              <a:off x="2994374" y="3954690"/>
              <a:ext cx="2120228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9" name="Ecken des Rechtecks auf der gleichen Seite schneiden 28"/>
            <p:cNvSpPr/>
            <p:nvPr/>
          </p:nvSpPr>
          <p:spPr>
            <a:xfrm rot="10800000">
              <a:off x="2994375" y="4371937"/>
              <a:ext cx="2120226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0" name="Ecken des Rechtecks auf der gleichen Seite schneiden 29"/>
            <p:cNvSpPr/>
            <p:nvPr/>
          </p:nvSpPr>
          <p:spPr>
            <a:xfrm rot="10800000">
              <a:off x="2994377" y="4787106"/>
              <a:ext cx="2120223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31" name="Gerader Verbinder 30"/>
            <p:cNvCxnSpPr/>
            <p:nvPr/>
          </p:nvCxnSpPr>
          <p:spPr>
            <a:xfrm flipV="1">
              <a:off x="3005391" y="3903506"/>
              <a:ext cx="78210" cy="4790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V="1">
              <a:off x="3005392" y="3461935"/>
              <a:ext cx="148927" cy="708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 flipV="1">
              <a:off x="2997201" y="4322774"/>
              <a:ext cx="71438" cy="421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 flipV="1">
              <a:off x="3000607" y="4729536"/>
              <a:ext cx="82995" cy="56707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uppieren 34"/>
            <p:cNvGrpSpPr/>
            <p:nvPr/>
          </p:nvGrpSpPr>
          <p:grpSpPr>
            <a:xfrm>
              <a:off x="3884485" y="3666851"/>
              <a:ext cx="236236" cy="73633"/>
              <a:chOff x="2208140" y="6286500"/>
              <a:chExt cx="236236" cy="126253"/>
            </a:xfrm>
          </p:grpSpPr>
          <p:cxnSp>
            <p:nvCxnSpPr>
              <p:cNvPr id="83" name="Gerader Verbinder 82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84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ieren 35"/>
            <p:cNvGrpSpPr/>
            <p:nvPr/>
          </p:nvGrpSpPr>
          <p:grpSpPr>
            <a:xfrm>
              <a:off x="3878343" y="4109567"/>
              <a:ext cx="236236" cy="73633"/>
              <a:chOff x="2208140" y="6286500"/>
              <a:chExt cx="236236" cy="126253"/>
            </a:xfrm>
          </p:grpSpPr>
          <p:cxnSp>
            <p:nvCxnSpPr>
              <p:cNvPr id="80" name="Gerader Verbinder 79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80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81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ieren 36"/>
            <p:cNvGrpSpPr/>
            <p:nvPr/>
          </p:nvGrpSpPr>
          <p:grpSpPr>
            <a:xfrm>
              <a:off x="3884485" y="4515652"/>
              <a:ext cx="236236" cy="73633"/>
              <a:chOff x="2208140" y="6286500"/>
              <a:chExt cx="236236" cy="126253"/>
            </a:xfrm>
          </p:grpSpPr>
          <p:cxnSp>
            <p:nvCxnSpPr>
              <p:cNvPr id="77" name="Gerader Verbinder 76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ieren 37"/>
            <p:cNvGrpSpPr/>
            <p:nvPr/>
          </p:nvGrpSpPr>
          <p:grpSpPr>
            <a:xfrm>
              <a:off x="3878343" y="4919101"/>
              <a:ext cx="236236" cy="73633"/>
              <a:chOff x="2208140" y="6286500"/>
              <a:chExt cx="236236" cy="126253"/>
            </a:xfrm>
          </p:grpSpPr>
          <p:cxnSp>
            <p:nvCxnSpPr>
              <p:cNvPr id="74" name="Gerader Verbinder 73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hteck 50"/>
            <p:cNvSpPr/>
            <p:nvPr/>
          </p:nvSpPr>
          <p:spPr>
            <a:xfrm>
              <a:off x="1706308" y="898094"/>
              <a:ext cx="1046991" cy="264022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0 h 264022"/>
                <a:gd name="connsiteX1" fmla="*/ 1046991 w 1046991"/>
                <a:gd name="connsiteY1" fmla="*/ 38911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64022">
                  <a:moveTo>
                    <a:pt x="0" y="0"/>
                  </a:moveTo>
                  <a:lnTo>
                    <a:pt x="1046991" y="38911"/>
                  </a:lnTo>
                  <a:lnTo>
                    <a:pt x="1046991" y="264022"/>
                  </a:lnTo>
                  <a:lnTo>
                    <a:pt x="9728" y="244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0" name="Gerader Verbinder 39"/>
            <p:cNvCxnSpPr>
              <a:stCxn id="39" idx="0"/>
            </p:cNvCxnSpPr>
            <p:nvPr/>
          </p:nvCxnSpPr>
          <p:spPr>
            <a:xfrm>
              <a:off x="1706308" y="898094"/>
              <a:ext cx="0" cy="259654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 flipH="1">
              <a:off x="2746229" y="94113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>
              <a:off x="1706308" y="1157748"/>
              <a:ext cx="1039921" cy="1815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50"/>
            <p:cNvSpPr/>
            <p:nvPr/>
          </p:nvSpPr>
          <p:spPr>
            <a:xfrm>
              <a:off x="1712068" y="1824483"/>
              <a:ext cx="1017352" cy="241433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0 w 1046991"/>
                <a:gd name="connsiteY0" fmla="*/ 0 h 244933"/>
                <a:gd name="connsiteX1" fmla="*/ 1046991 w 1046991"/>
                <a:gd name="connsiteY1" fmla="*/ 10094 h 244933"/>
                <a:gd name="connsiteX2" fmla="*/ 1046991 w 1046991"/>
                <a:gd name="connsiteY2" fmla="*/ 244933 h 244933"/>
                <a:gd name="connsiteX3" fmla="*/ 9728 w 1046991"/>
                <a:gd name="connsiteY3" fmla="*/ 225478 h 244933"/>
                <a:gd name="connsiteX4" fmla="*/ 0 w 1046991"/>
                <a:gd name="connsiteY4" fmla="*/ 0 h 244933"/>
                <a:gd name="connsiteX0" fmla="*/ 0 w 1046991"/>
                <a:gd name="connsiteY0" fmla="*/ 0 h 255466"/>
                <a:gd name="connsiteX1" fmla="*/ 1046991 w 1046991"/>
                <a:gd name="connsiteY1" fmla="*/ 20627 h 255466"/>
                <a:gd name="connsiteX2" fmla="*/ 1046991 w 1046991"/>
                <a:gd name="connsiteY2" fmla="*/ 255466 h 255466"/>
                <a:gd name="connsiteX3" fmla="*/ 9728 w 1046991"/>
                <a:gd name="connsiteY3" fmla="*/ 236011 h 255466"/>
                <a:gd name="connsiteX4" fmla="*/ 0 w 1046991"/>
                <a:gd name="connsiteY4" fmla="*/ 0 h 255466"/>
                <a:gd name="connsiteX0" fmla="*/ 0 w 1046991"/>
                <a:gd name="connsiteY0" fmla="*/ 0 h 248444"/>
                <a:gd name="connsiteX1" fmla="*/ 1046991 w 1046991"/>
                <a:gd name="connsiteY1" fmla="*/ 13605 h 248444"/>
                <a:gd name="connsiteX2" fmla="*/ 1046991 w 1046991"/>
                <a:gd name="connsiteY2" fmla="*/ 248444 h 248444"/>
                <a:gd name="connsiteX3" fmla="*/ 9728 w 1046991"/>
                <a:gd name="connsiteY3" fmla="*/ 228989 h 248444"/>
                <a:gd name="connsiteX4" fmla="*/ 0 w 1046991"/>
                <a:gd name="connsiteY4" fmla="*/ 0 h 24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48444">
                  <a:moveTo>
                    <a:pt x="0" y="0"/>
                  </a:moveTo>
                  <a:lnTo>
                    <a:pt x="1046991" y="13605"/>
                  </a:lnTo>
                  <a:lnTo>
                    <a:pt x="1046991" y="248444"/>
                  </a:lnTo>
                  <a:lnTo>
                    <a:pt x="9728" y="228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4" name="Gerader Verbinder 43"/>
            <p:cNvCxnSpPr/>
            <p:nvPr/>
          </p:nvCxnSpPr>
          <p:spPr>
            <a:xfrm flipH="1">
              <a:off x="1699817" y="182546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 flipH="1">
              <a:off x="2739738" y="183932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1700109" y="2060306"/>
              <a:ext cx="1039943" cy="1296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eck 50"/>
            <p:cNvSpPr/>
            <p:nvPr/>
          </p:nvSpPr>
          <p:spPr>
            <a:xfrm>
              <a:off x="1706009" y="2858243"/>
              <a:ext cx="1040219" cy="250290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10293 w 1057284"/>
                <a:gd name="connsiteY0" fmla="*/ 847 h 245414"/>
                <a:gd name="connsiteX1" fmla="*/ 1057284 w 1057284"/>
                <a:gd name="connsiteY1" fmla="*/ 0 h 245414"/>
                <a:gd name="connsiteX2" fmla="*/ 1057284 w 1057284"/>
                <a:gd name="connsiteY2" fmla="*/ 234839 h 245414"/>
                <a:gd name="connsiteX3" fmla="*/ 0 w 1057284"/>
                <a:gd name="connsiteY3" fmla="*/ 245414 h 245414"/>
                <a:gd name="connsiteX4" fmla="*/ 10293 w 1057284"/>
                <a:gd name="connsiteY4" fmla="*/ 847 h 245414"/>
                <a:gd name="connsiteX0" fmla="*/ 0 w 1067012"/>
                <a:gd name="connsiteY0" fmla="*/ 1085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10856 h 245414"/>
                <a:gd name="connsiteX0" fmla="*/ 0 w 1067012"/>
                <a:gd name="connsiteY0" fmla="*/ 3087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30876 h 245414"/>
                <a:gd name="connsiteX0" fmla="*/ 0 w 1070523"/>
                <a:gd name="connsiteY0" fmla="*/ 17494 h 245414"/>
                <a:gd name="connsiteX1" fmla="*/ 1070523 w 1070523"/>
                <a:gd name="connsiteY1" fmla="*/ 0 h 245414"/>
                <a:gd name="connsiteX2" fmla="*/ 1070523 w 1070523"/>
                <a:gd name="connsiteY2" fmla="*/ 234839 h 245414"/>
                <a:gd name="connsiteX3" fmla="*/ 13239 w 1070523"/>
                <a:gd name="connsiteY3" fmla="*/ 245414 h 245414"/>
                <a:gd name="connsiteX4" fmla="*/ 0 w 1070523"/>
                <a:gd name="connsiteY4" fmla="*/ 17494 h 24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523" h="245414">
                  <a:moveTo>
                    <a:pt x="0" y="17494"/>
                  </a:moveTo>
                  <a:lnTo>
                    <a:pt x="1070523" y="0"/>
                  </a:lnTo>
                  <a:lnTo>
                    <a:pt x="1070523" y="234839"/>
                  </a:lnTo>
                  <a:lnTo>
                    <a:pt x="13239" y="245414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4578616" y="3501366"/>
              <a:ext cx="592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 smtClean="0">
                  <a:solidFill>
                    <a:schemeClr val="accent1">
                      <a:lumMod val="50000"/>
                    </a:schemeClr>
                  </a:solidFill>
                </a:rPr>
                <a:t>***</a:t>
              </a:r>
              <a:endParaRPr lang="de-AT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49" name="Gruppieren 48"/>
            <p:cNvGrpSpPr/>
            <p:nvPr/>
          </p:nvGrpSpPr>
          <p:grpSpPr>
            <a:xfrm>
              <a:off x="6062561" y="236345"/>
              <a:ext cx="1895629" cy="5157869"/>
              <a:chOff x="177954" y="228971"/>
              <a:chExt cx="1895629" cy="5157869"/>
            </a:xfrm>
          </p:grpSpPr>
          <p:cxnSp>
            <p:nvCxnSpPr>
              <p:cNvPr id="60" name="Gerader Verbinder 59"/>
              <p:cNvCxnSpPr/>
              <p:nvPr/>
            </p:nvCxnSpPr>
            <p:spPr>
              <a:xfrm>
                <a:off x="769013" y="233085"/>
                <a:ext cx="0" cy="4572000"/>
              </a:xfrm>
              <a:prstGeom prst="line">
                <a:avLst/>
              </a:prstGeom>
              <a:ln w="9525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arallelogramm 60"/>
              <p:cNvSpPr/>
              <p:nvPr/>
            </p:nvSpPr>
            <p:spPr>
              <a:xfrm>
                <a:off x="188913" y="1430740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2" name="Parallelogramm 61"/>
              <p:cNvSpPr/>
              <p:nvPr/>
            </p:nvSpPr>
            <p:spPr>
              <a:xfrm>
                <a:off x="178523" y="228971"/>
                <a:ext cx="1886072" cy="287338"/>
              </a:xfrm>
              <a:prstGeom prst="parallelogram">
                <a:avLst>
                  <a:gd name="adj" fmla="val 20335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3" name="Parallelogramm 62"/>
              <p:cNvSpPr/>
              <p:nvPr/>
            </p:nvSpPr>
            <p:spPr>
              <a:xfrm>
                <a:off x="179417" y="4796881"/>
                <a:ext cx="1871662" cy="287338"/>
              </a:xfrm>
              <a:prstGeom prst="parallelogram">
                <a:avLst>
                  <a:gd name="adj" fmla="val 203350"/>
                </a:avLst>
              </a:prstGeom>
              <a:noFill/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4" name="Parallelogramm 63"/>
              <p:cNvSpPr/>
              <p:nvPr/>
            </p:nvSpPr>
            <p:spPr>
              <a:xfrm>
                <a:off x="188913" y="2525913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5" name="Parallelogramm 64"/>
              <p:cNvSpPr/>
              <p:nvPr/>
            </p:nvSpPr>
            <p:spPr>
              <a:xfrm>
                <a:off x="184612" y="3621087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6" name="Rechteck 65"/>
              <p:cNvSpPr/>
              <p:nvPr/>
            </p:nvSpPr>
            <p:spPr>
              <a:xfrm>
                <a:off x="177954" y="5097463"/>
                <a:ext cx="45719" cy="279728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7" name="Parallelogramm 34"/>
              <p:cNvSpPr/>
              <p:nvPr/>
            </p:nvSpPr>
            <p:spPr>
              <a:xfrm rot="5400000" flipV="1">
                <a:off x="102282" y="5214312"/>
                <a:ext cx="298195" cy="46862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8" name="Rechteck 67"/>
              <p:cNvSpPr/>
              <p:nvPr/>
            </p:nvSpPr>
            <p:spPr>
              <a:xfrm>
                <a:off x="1967906" y="4815077"/>
                <a:ext cx="45719" cy="293322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9" name="Parallelogramm 34"/>
              <p:cNvSpPr/>
              <p:nvPr/>
            </p:nvSpPr>
            <p:spPr>
              <a:xfrm rot="5400000" flipV="1">
                <a:off x="1896148" y="4931707"/>
                <a:ext cx="309152" cy="45719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1419212" y="5102049"/>
                <a:ext cx="56360" cy="269423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1" name="Parallelogramm 34"/>
              <p:cNvSpPr/>
              <p:nvPr/>
            </p:nvSpPr>
            <p:spPr>
              <a:xfrm rot="5400000" flipV="1">
                <a:off x="1352789" y="5207677"/>
                <a:ext cx="288366" cy="59478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  <a:gd name="connsiteX0" fmla="*/ 0 w 350776"/>
                  <a:gd name="connsiteY0" fmla="*/ 45720 h 45720"/>
                  <a:gd name="connsiteX1" fmla="*/ 19897 w 350776"/>
                  <a:gd name="connsiteY1" fmla="*/ 1 h 45720"/>
                  <a:gd name="connsiteX2" fmla="*/ 350776 w 350776"/>
                  <a:gd name="connsiteY2" fmla="*/ 0 h 45720"/>
                  <a:gd name="connsiteX3" fmla="*/ 329895 w 350776"/>
                  <a:gd name="connsiteY3" fmla="*/ 45717 h 45720"/>
                  <a:gd name="connsiteX4" fmla="*/ 0 w 350776"/>
                  <a:gd name="connsiteY4" fmla="*/ 45720 h 45720"/>
                  <a:gd name="connsiteX0" fmla="*/ 0 w 347627"/>
                  <a:gd name="connsiteY0" fmla="*/ 45720 h 45720"/>
                  <a:gd name="connsiteX1" fmla="*/ 19897 w 347627"/>
                  <a:gd name="connsiteY1" fmla="*/ 1 h 45720"/>
                  <a:gd name="connsiteX2" fmla="*/ 347627 w 347627"/>
                  <a:gd name="connsiteY2" fmla="*/ 0 h 45720"/>
                  <a:gd name="connsiteX3" fmla="*/ 329895 w 347627"/>
                  <a:gd name="connsiteY3" fmla="*/ 45717 h 45720"/>
                  <a:gd name="connsiteX4" fmla="*/ 0 w 347627"/>
                  <a:gd name="connsiteY4" fmla="*/ 45720 h 45720"/>
                  <a:gd name="connsiteX0" fmla="*/ 0 w 350814"/>
                  <a:gd name="connsiteY0" fmla="*/ 45720 h 45720"/>
                  <a:gd name="connsiteX1" fmla="*/ 19897 w 350814"/>
                  <a:gd name="connsiteY1" fmla="*/ 1 h 45720"/>
                  <a:gd name="connsiteX2" fmla="*/ 350814 w 350814"/>
                  <a:gd name="connsiteY2" fmla="*/ 0 h 45720"/>
                  <a:gd name="connsiteX3" fmla="*/ 329895 w 350814"/>
                  <a:gd name="connsiteY3" fmla="*/ 45717 h 45720"/>
                  <a:gd name="connsiteX4" fmla="*/ 0 w 350814"/>
                  <a:gd name="connsiteY4" fmla="*/ 4572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814" h="45720">
                    <a:moveTo>
                      <a:pt x="0" y="45720"/>
                    </a:moveTo>
                    <a:lnTo>
                      <a:pt x="19897" y="1"/>
                    </a:lnTo>
                    <a:lnTo>
                      <a:pt x="350814" y="0"/>
                    </a:lnTo>
                    <a:lnTo>
                      <a:pt x="329895" y="45717"/>
                    </a:lnTo>
                    <a:lnTo>
                      <a:pt x="0" y="45720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2" name="Parallelogramm 71"/>
              <p:cNvSpPr/>
              <p:nvPr/>
            </p:nvSpPr>
            <p:spPr>
              <a:xfrm rot="16200000" flipV="1">
                <a:off x="-656874" y="2377722"/>
                <a:ext cx="4860924" cy="578555"/>
              </a:xfrm>
              <a:prstGeom prst="parallelogram">
                <a:avLst>
                  <a:gd name="adj" fmla="val 4890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3" name="Rechteck 72"/>
              <p:cNvSpPr/>
              <p:nvPr/>
            </p:nvSpPr>
            <p:spPr>
              <a:xfrm>
                <a:off x="188913" y="527326"/>
                <a:ext cx="1295400" cy="4570137"/>
              </a:xfrm>
              <a:prstGeom prst="rect">
                <a:avLst/>
              </a:prstGeom>
              <a:noFill/>
              <a:ln w="635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50" name="Gerader Verbinder 49"/>
            <p:cNvCxnSpPr/>
            <p:nvPr/>
          </p:nvCxnSpPr>
          <p:spPr>
            <a:xfrm flipH="1">
              <a:off x="2742983" y="2873694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 flipV="1">
              <a:off x="1699817" y="3108533"/>
              <a:ext cx="1039921" cy="773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 flipH="1">
              <a:off x="1703062" y="287929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761" y="3726146"/>
              <a:ext cx="186768" cy="524728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5834" y="1992030"/>
              <a:ext cx="177875" cy="542518"/>
            </a:xfrm>
            <a:prstGeom prst="rect">
              <a:avLst/>
            </a:prstGeom>
          </p:spPr>
        </p:pic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5834" y="1349751"/>
              <a:ext cx="177873" cy="524728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5834" y="640986"/>
              <a:ext cx="177875" cy="542518"/>
            </a:xfrm>
            <a:prstGeom prst="rect">
              <a:avLst/>
            </a:prstGeom>
          </p:spPr>
        </p:pic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7007" y="1228058"/>
              <a:ext cx="184545" cy="542516"/>
            </a:xfrm>
            <a:prstGeom prst="rect">
              <a:avLst/>
            </a:prstGeom>
          </p:spPr>
        </p:pic>
        <p:pic>
          <p:nvPicPr>
            <p:cNvPr id="58" name="Grafik 5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0799" y="2610427"/>
              <a:ext cx="177049" cy="540000"/>
            </a:xfrm>
            <a:prstGeom prst="rect">
              <a:avLst/>
            </a:prstGeom>
          </p:spPr>
        </p:pic>
        <p:cxnSp>
          <p:nvCxnSpPr>
            <p:cNvPr id="59" name="Gerader Verbinder 58"/>
            <p:cNvCxnSpPr/>
            <p:nvPr/>
          </p:nvCxnSpPr>
          <p:spPr>
            <a:xfrm flipH="1">
              <a:off x="5121980" y="2283300"/>
              <a:ext cx="282" cy="91528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Grafik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27" y="2002655"/>
            <a:ext cx="615251" cy="93650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0" y="1610706"/>
            <a:ext cx="370093" cy="4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540" y="2948671"/>
            <a:ext cx="709287" cy="56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N:\H813\SCRATCH\Simon\LM Lagerung\verwendet\mortadella-300px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45" y="4442669"/>
            <a:ext cx="2601156" cy="208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Grafik 87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92" y="228702"/>
            <a:ext cx="1981031" cy="2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24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982889" y="1059246"/>
            <a:ext cx="6962870" cy="5522833"/>
            <a:chOff x="1418870" y="236345"/>
            <a:chExt cx="6539320" cy="5157869"/>
          </a:xfrm>
        </p:grpSpPr>
        <p:sp>
          <p:nvSpPr>
            <p:cNvPr id="5" name="Abgerundetes Rechteck 4"/>
            <p:cNvSpPr/>
            <p:nvPr/>
          </p:nvSpPr>
          <p:spPr>
            <a:xfrm>
              <a:off x="2942739" y="527326"/>
              <a:ext cx="2220686" cy="278912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3005392" y="609828"/>
              <a:ext cx="2088612" cy="2624116"/>
            </a:xfrm>
            <a:prstGeom prst="roundRect">
              <a:avLst>
                <a:gd name="adj" fmla="val 490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Parallelogramm 6"/>
            <p:cNvSpPr/>
            <p:nvPr/>
          </p:nvSpPr>
          <p:spPr>
            <a:xfrm rot="10390653">
              <a:off x="1418870" y="3423585"/>
              <a:ext cx="1578543" cy="1866454"/>
            </a:xfrm>
            <a:custGeom>
              <a:avLst/>
              <a:gdLst>
                <a:gd name="connsiteX0" fmla="*/ 0 w 1598918"/>
                <a:gd name="connsiteY0" fmla="*/ 1819566 h 1819566"/>
                <a:gd name="connsiteX1" fmla="*/ 213120 w 1598918"/>
                <a:gd name="connsiteY1" fmla="*/ 0 h 1819566"/>
                <a:gd name="connsiteX2" fmla="*/ 1598918 w 1598918"/>
                <a:gd name="connsiteY2" fmla="*/ 0 h 1819566"/>
                <a:gd name="connsiteX3" fmla="*/ 1385798 w 1598918"/>
                <a:gd name="connsiteY3" fmla="*/ 1819566 h 1819566"/>
                <a:gd name="connsiteX4" fmla="*/ 0 w 1598918"/>
                <a:gd name="connsiteY4" fmla="*/ 1819566 h 1819566"/>
                <a:gd name="connsiteX0" fmla="*/ 0 w 1598918"/>
                <a:gd name="connsiteY0" fmla="*/ 1819566 h 1880836"/>
                <a:gd name="connsiteX1" fmla="*/ 213120 w 1598918"/>
                <a:gd name="connsiteY1" fmla="*/ 0 h 1880836"/>
                <a:gd name="connsiteX2" fmla="*/ 1598918 w 1598918"/>
                <a:gd name="connsiteY2" fmla="*/ 0 h 1880836"/>
                <a:gd name="connsiteX3" fmla="*/ 1362452 w 1598918"/>
                <a:gd name="connsiteY3" fmla="*/ 1880836 h 1880836"/>
                <a:gd name="connsiteX4" fmla="*/ 0 w 1598918"/>
                <a:gd name="connsiteY4" fmla="*/ 1819566 h 1880836"/>
                <a:gd name="connsiteX0" fmla="*/ 0 w 1598918"/>
                <a:gd name="connsiteY0" fmla="*/ 1819566 h 1882726"/>
                <a:gd name="connsiteX1" fmla="*/ 213120 w 1598918"/>
                <a:gd name="connsiteY1" fmla="*/ 0 h 1882726"/>
                <a:gd name="connsiteX2" fmla="*/ 1598918 w 1598918"/>
                <a:gd name="connsiteY2" fmla="*/ 0 h 1882726"/>
                <a:gd name="connsiteX3" fmla="*/ 1378242 w 1598918"/>
                <a:gd name="connsiteY3" fmla="*/ 1882726 h 1882726"/>
                <a:gd name="connsiteX4" fmla="*/ 0 w 1598918"/>
                <a:gd name="connsiteY4" fmla="*/ 1819566 h 18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8918" h="1882726">
                  <a:moveTo>
                    <a:pt x="0" y="1819566"/>
                  </a:moveTo>
                  <a:lnTo>
                    <a:pt x="213120" y="0"/>
                  </a:lnTo>
                  <a:lnTo>
                    <a:pt x="1598918" y="0"/>
                  </a:lnTo>
                  <a:lnTo>
                    <a:pt x="1378242" y="1882726"/>
                  </a:lnTo>
                  <a:lnTo>
                    <a:pt x="0" y="1819566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2994377" y="3461935"/>
              <a:ext cx="2120227" cy="1693844"/>
            </a:xfrm>
            <a:prstGeom prst="roundRect">
              <a:avLst>
                <a:gd name="adj" fmla="val 223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" name="Trapezoid 9"/>
            <p:cNvSpPr/>
            <p:nvPr/>
          </p:nvSpPr>
          <p:spPr>
            <a:xfrm rot="5400000">
              <a:off x="696452" y="1229873"/>
              <a:ext cx="3023700" cy="1349330"/>
            </a:xfrm>
            <a:custGeom>
              <a:avLst/>
              <a:gdLst>
                <a:gd name="connsiteX0" fmla="*/ 0 w 2719352"/>
                <a:gd name="connsiteY0" fmla="*/ 1389050 h 1389050"/>
                <a:gd name="connsiteX1" fmla="*/ 168811 w 2719352"/>
                <a:gd name="connsiteY1" fmla="*/ 0 h 1389050"/>
                <a:gd name="connsiteX2" fmla="*/ 2550541 w 2719352"/>
                <a:gd name="connsiteY2" fmla="*/ 0 h 1389050"/>
                <a:gd name="connsiteX3" fmla="*/ 2719352 w 2719352"/>
                <a:gd name="connsiteY3" fmla="*/ 1389050 h 1389050"/>
                <a:gd name="connsiteX4" fmla="*/ 0 w 2719352"/>
                <a:gd name="connsiteY4" fmla="*/ 1389050 h 1389050"/>
                <a:gd name="connsiteX0" fmla="*/ 0 w 2639839"/>
                <a:gd name="connsiteY0" fmla="*/ 1389050 h 1389050"/>
                <a:gd name="connsiteX1" fmla="*/ 168811 w 2639839"/>
                <a:gd name="connsiteY1" fmla="*/ 0 h 1389050"/>
                <a:gd name="connsiteX2" fmla="*/ 2550541 w 2639839"/>
                <a:gd name="connsiteY2" fmla="*/ 0 h 1389050"/>
                <a:gd name="connsiteX3" fmla="*/ 2639839 w 2639839"/>
                <a:gd name="connsiteY3" fmla="*/ 1389050 h 1389050"/>
                <a:gd name="connsiteX4" fmla="*/ 0 w 2639839"/>
                <a:gd name="connsiteY4" fmla="*/ 1389050 h 1389050"/>
                <a:gd name="connsiteX0" fmla="*/ 0 w 2647795"/>
                <a:gd name="connsiteY0" fmla="*/ 1389050 h 1389050"/>
                <a:gd name="connsiteX1" fmla="*/ 168811 w 2647795"/>
                <a:gd name="connsiteY1" fmla="*/ 0 h 1389050"/>
                <a:gd name="connsiteX2" fmla="*/ 2550541 w 2647795"/>
                <a:gd name="connsiteY2" fmla="*/ 0 h 1389050"/>
                <a:gd name="connsiteX3" fmla="*/ 2647795 w 2647795"/>
                <a:gd name="connsiteY3" fmla="*/ 1389050 h 1389050"/>
                <a:gd name="connsiteX4" fmla="*/ 0 w 2647795"/>
                <a:gd name="connsiteY4" fmla="*/ 1389050 h 1389050"/>
                <a:gd name="connsiteX0" fmla="*/ 0 w 2592100"/>
                <a:gd name="connsiteY0" fmla="*/ 1381099 h 1389050"/>
                <a:gd name="connsiteX1" fmla="*/ 113116 w 2592100"/>
                <a:gd name="connsiteY1" fmla="*/ 0 h 1389050"/>
                <a:gd name="connsiteX2" fmla="*/ 2494846 w 2592100"/>
                <a:gd name="connsiteY2" fmla="*/ 0 h 1389050"/>
                <a:gd name="connsiteX3" fmla="*/ 2592100 w 2592100"/>
                <a:gd name="connsiteY3" fmla="*/ 1389050 h 1389050"/>
                <a:gd name="connsiteX4" fmla="*/ 0 w 2592100"/>
                <a:gd name="connsiteY4" fmla="*/ 1381099 h 1389050"/>
                <a:gd name="connsiteX0" fmla="*/ 0 w 2568234"/>
                <a:gd name="connsiteY0" fmla="*/ 1381099 h 1389050"/>
                <a:gd name="connsiteX1" fmla="*/ 113116 w 2568234"/>
                <a:gd name="connsiteY1" fmla="*/ 0 h 1389050"/>
                <a:gd name="connsiteX2" fmla="*/ 2494846 w 2568234"/>
                <a:gd name="connsiteY2" fmla="*/ 0 h 1389050"/>
                <a:gd name="connsiteX3" fmla="*/ 2568234 w 2568234"/>
                <a:gd name="connsiteY3" fmla="*/ 1389050 h 1389050"/>
                <a:gd name="connsiteX4" fmla="*/ 0 w 2568234"/>
                <a:gd name="connsiteY4" fmla="*/ 1381099 h 1389050"/>
                <a:gd name="connsiteX0" fmla="*/ 0 w 2573010"/>
                <a:gd name="connsiteY0" fmla="*/ 1381099 h 1389050"/>
                <a:gd name="connsiteX1" fmla="*/ 113116 w 2573010"/>
                <a:gd name="connsiteY1" fmla="*/ 0 h 1389050"/>
                <a:gd name="connsiteX2" fmla="*/ 2494846 w 2573010"/>
                <a:gd name="connsiteY2" fmla="*/ 0 h 1389050"/>
                <a:gd name="connsiteX3" fmla="*/ 2573010 w 2573010"/>
                <a:gd name="connsiteY3" fmla="*/ 1389050 h 1389050"/>
                <a:gd name="connsiteX4" fmla="*/ 0 w 2573010"/>
                <a:gd name="connsiteY4" fmla="*/ 1381099 h 1389050"/>
                <a:gd name="connsiteX0" fmla="*/ 0 w 2573010"/>
                <a:gd name="connsiteY0" fmla="*/ 1381099 h 1381099"/>
                <a:gd name="connsiteX1" fmla="*/ 113116 w 2573010"/>
                <a:gd name="connsiteY1" fmla="*/ 0 h 1381099"/>
                <a:gd name="connsiteX2" fmla="*/ 2494846 w 2573010"/>
                <a:gd name="connsiteY2" fmla="*/ 0 h 1381099"/>
                <a:gd name="connsiteX3" fmla="*/ 2573010 w 2573010"/>
                <a:gd name="connsiteY3" fmla="*/ 1380912 h 1381099"/>
                <a:gd name="connsiteX4" fmla="*/ 0 w 2573010"/>
                <a:gd name="connsiteY4" fmla="*/ 1381099 h 138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010" h="1381099">
                  <a:moveTo>
                    <a:pt x="0" y="1381099"/>
                  </a:moveTo>
                  <a:lnTo>
                    <a:pt x="113116" y="0"/>
                  </a:lnTo>
                  <a:lnTo>
                    <a:pt x="2494846" y="0"/>
                  </a:lnTo>
                  <a:lnTo>
                    <a:pt x="2573010" y="1380912"/>
                  </a:lnTo>
                  <a:lnTo>
                    <a:pt x="0" y="1381099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2942739" y="3390858"/>
              <a:ext cx="2220686" cy="1822493"/>
            </a:xfrm>
            <a:prstGeom prst="roundRect">
              <a:avLst>
                <a:gd name="adj" fmla="val 0"/>
              </a:avLst>
            </a:prstGeom>
            <a:noFill/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1" name="Gerader Verbinder 10"/>
            <p:cNvCxnSpPr/>
            <p:nvPr/>
          </p:nvCxnSpPr>
          <p:spPr>
            <a:xfrm>
              <a:off x="2899798" y="3330822"/>
              <a:ext cx="2428" cy="8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bgerundetes Rechteck 11"/>
            <p:cNvSpPr/>
            <p:nvPr/>
          </p:nvSpPr>
          <p:spPr>
            <a:xfrm flipV="1">
              <a:off x="2899797" y="3337753"/>
              <a:ext cx="2263628" cy="51616"/>
            </a:xfrm>
            <a:prstGeom prst="roundRect">
              <a:avLst>
                <a:gd name="adj" fmla="val 0"/>
              </a:avLst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3" name="Parallelogramm 12"/>
            <p:cNvSpPr/>
            <p:nvPr/>
          </p:nvSpPr>
          <p:spPr>
            <a:xfrm>
              <a:off x="2937896" y="238653"/>
              <a:ext cx="2783454" cy="266472"/>
            </a:xfrm>
            <a:prstGeom prst="parallelogram">
              <a:avLst>
                <a:gd name="adj" fmla="val 21325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4" name="Gerader Verbinder 13"/>
            <p:cNvCxnSpPr/>
            <p:nvPr/>
          </p:nvCxnSpPr>
          <p:spPr>
            <a:xfrm>
              <a:off x="3500438" y="608340"/>
              <a:ext cx="0" cy="2404826"/>
            </a:xfrm>
            <a:prstGeom prst="line">
              <a:avLst/>
            </a:prstGeom>
            <a:ln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arallelogramm 43"/>
            <p:cNvSpPr/>
            <p:nvPr/>
          </p:nvSpPr>
          <p:spPr>
            <a:xfrm>
              <a:off x="3005693" y="957145"/>
              <a:ext cx="2086260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2656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496392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260" h="237099">
                  <a:moveTo>
                    <a:pt x="0" y="237099"/>
                  </a:moveTo>
                  <a:lnTo>
                    <a:pt x="496392" y="0"/>
                  </a:lnTo>
                  <a:lnTo>
                    <a:pt x="2086260" y="0"/>
                  </a:lnTo>
                  <a:cubicBezTo>
                    <a:pt x="2085059" y="79033"/>
                    <a:pt x="2086935" y="158066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6" name="Parallelogramm 44"/>
            <p:cNvSpPr/>
            <p:nvPr/>
          </p:nvSpPr>
          <p:spPr>
            <a:xfrm>
              <a:off x="3005691" y="1663967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9470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3313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3313" y="0"/>
                  </a:lnTo>
                  <a:lnTo>
                    <a:pt x="2086441" y="3078"/>
                  </a:lnTo>
                  <a:cubicBezTo>
                    <a:pt x="2085179" y="81085"/>
                    <a:pt x="2086997" y="159092"/>
                    <a:pt x="2085735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Parallelogramm 16"/>
            <p:cNvSpPr/>
            <p:nvPr/>
          </p:nvSpPr>
          <p:spPr>
            <a:xfrm>
              <a:off x="4083926" y="2363154"/>
              <a:ext cx="1425334" cy="219541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Ecken des Rechtecks auf der gleichen Seite schneiden 17"/>
            <p:cNvSpPr/>
            <p:nvPr/>
          </p:nvSpPr>
          <p:spPr>
            <a:xfrm rot="10800000">
              <a:off x="3046081" y="2581835"/>
              <a:ext cx="956522" cy="607454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9" name="Ecken des Rechtecks auf der gleichen Seite schneiden 18"/>
            <p:cNvSpPr/>
            <p:nvPr/>
          </p:nvSpPr>
          <p:spPr>
            <a:xfrm rot="10800000">
              <a:off x="4083925" y="2581836"/>
              <a:ext cx="956522" cy="607452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0" name="Parallelogramm 19"/>
            <p:cNvSpPr/>
            <p:nvPr/>
          </p:nvSpPr>
          <p:spPr>
            <a:xfrm>
              <a:off x="3047342" y="2360613"/>
              <a:ext cx="1424985" cy="222815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21" name="Gerader Verbinder 20"/>
            <p:cNvCxnSpPr/>
            <p:nvPr/>
          </p:nvCxnSpPr>
          <p:spPr>
            <a:xfrm flipV="1">
              <a:off x="3930977" y="3122670"/>
              <a:ext cx="149422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V="1">
              <a:off x="4007451" y="3081338"/>
              <a:ext cx="72948" cy="3309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V="1">
              <a:off x="4976885" y="3122670"/>
              <a:ext cx="115068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flipV="1">
              <a:off x="5037693" y="3081338"/>
              <a:ext cx="76907" cy="35538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arallelogramm 45"/>
            <p:cNvSpPr/>
            <p:nvPr/>
          </p:nvSpPr>
          <p:spPr>
            <a:xfrm>
              <a:off x="3005691" y="2311920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3363"/>
                <a:gd name="connsiteY0" fmla="*/ 237099 h 237099"/>
                <a:gd name="connsiteX1" fmla="*/ 505628 w 2083363"/>
                <a:gd name="connsiteY1" fmla="*/ 0 h 237099"/>
                <a:gd name="connsiteX2" fmla="*/ 2083363 w 2083363"/>
                <a:gd name="connsiteY2" fmla="*/ 6157 h 237099"/>
                <a:gd name="connsiteX3" fmla="*/ 2082656 w 2083363"/>
                <a:gd name="connsiteY3" fmla="*/ 237099 h 237099"/>
                <a:gd name="connsiteX4" fmla="*/ 0 w 2083363"/>
                <a:gd name="connsiteY4" fmla="*/ 237099 h 237099"/>
                <a:gd name="connsiteX0" fmla="*/ 0 w 2092599"/>
                <a:gd name="connsiteY0" fmla="*/ 237099 h 237099"/>
                <a:gd name="connsiteX1" fmla="*/ 505628 w 2092599"/>
                <a:gd name="connsiteY1" fmla="*/ 0 h 237099"/>
                <a:gd name="connsiteX2" fmla="*/ 2092599 w 2092599"/>
                <a:gd name="connsiteY2" fmla="*/ 6157 h 237099"/>
                <a:gd name="connsiteX3" fmla="*/ 2082656 w 2092599"/>
                <a:gd name="connsiteY3" fmla="*/ 237099 h 237099"/>
                <a:gd name="connsiteX4" fmla="*/ 0 w 2092599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6391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6391" y="0"/>
                  </a:lnTo>
                  <a:lnTo>
                    <a:pt x="2086441" y="6157"/>
                  </a:lnTo>
                  <a:cubicBezTo>
                    <a:pt x="2086205" y="83138"/>
                    <a:pt x="2085970" y="160118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6" name="Parallelogramm 40"/>
            <p:cNvSpPr/>
            <p:nvPr/>
          </p:nvSpPr>
          <p:spPr>
            <a:xfrm rot="5400000">
              <a:off x="2955670" y="2460373"/>
              <a:ext cx="4987401" cy="543960"/>
            </a:xfrm>
            <a:custGeom>
              <a:avLst/>
              <a:gdLst>
                <a:gd name="connsiteX0" fmla="*/ 0 w 4733396"/>
                <a:gd name="connsiteY0" fmla="*/ 547135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0 w 4733396"/>
                <a:gd name="connsiteY4" fmla="*/ 547135 h 547135"/>
                <a:gd name="connsiteX0" fmla="*/ 257177 w 4733396"/>
                <a:gd name="connsiteY0" fmla="*/ 543960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257177 w 4733396"/>
                <a:gd name="connsiteY4" fmla="*/ 543960 h 547135"/>
                <a:gd name="connsiteX0" fmla="*/ 257177 w 4996924"/>
                <a:gd name="connsiteY0" fmla="*/ 543960 h 550310"/>
                <a:gd name="connsiteX1" fmla="*/ 0 w 4996924"/>
                <a:gd name="connsiteY1" fmla="*/ 0 h 550310"/>
                <a:gd name="connsiteX2" fmla="*/ 4733396 w 4996924"/>
                <a:gd name="connsiteY2" fmla="*/ 0 h 550310"/>
                <a:gd name="connsiteX3" fmla="*/ 4996924 w 4996924"/>
                <a:gd name="connsiteY3" fmla="*/ 550310 h 550310"/>
                <a:gd name="connsiteX4" fmla="*/ 257177 w 4996924"/>
                <a:gd name="connsiteY4" fmla="*/ 543960 h 550310"/>
                <a:gd name="connsiteX0" fmla="*/ 257177 w 4993749"/>
                <a:gd name="connsiteY0" fmla="*/ 543960 h 550310"/>
                <a:gd name="connsiteX1" fmla="*/ 0 w 4993749"/>
                <a:gd name="connsiteY1" fmla="*/ 0 h 550310"/>
                <a:gd name="connsiteX2" fmla="*/ 4733396 w 4993749"/>
                <a:gd name="connsiteY2" fmla="*/ 0 h 550310"/>
                <a:gd name="connsiteX3" fmla="*/ 4993749 w 4993749"/>
                <a:gd name="connsiteY3" fmla="*/ 550310 h 550310"/>
                <a:gd name="connsiteX4" fmla="*/ 257177 w 4993749"/>
                <a:gd name="connsiteY4" fmla="*/ 543960 h 550310"/>
                <a:gd name="connsiteX0" fmla="*/ 257177 w 4987402"/>
                <a:gd name="connsiteY0" fmla="*/ 543960 h 550310"/>
                <a:gd name="connsiteX1" fmla="*/ 0 w 4987402"/>
                <a:gd name="connsiteY1" fmla="*/ 0 h 550310"/>
                <a:gd name="connsiteX2" fmla="*/ 4733396 w 4987402"/>
                <a:gd name="connsiteY2" fmla="*/ 0 h 550310"/>
                <a:gd name="connsiteX3" fmla="*/ 4987402 w 4987402"/>
                <a:gd name="connsiteY3" fmla="*/ 550310 h 550310"/>
                <a:gd name="connsiteX4" fmla="*/ 257177 w 4987402"/>
                <a:gd name="connsiteY4" fmla="*/ 543960 h 550310"/>
                <a:gd name="connsiteX0" fmla="*/ 257177 w 4993768"/>
                <a:gd name="connsiteY0" fmla="*/ 543960 h 550310"/>
                <a:gd name="connsiteX1" fmla="*/ 0 w 4993768"/>
                <a:gd name="connsiteY1" fmla="*/ 0 h 550310"/>
                <a:gd name="connsiteX2" fmla="*/ 4733396 w 4993768"/>
                <a:gd name="connsiteY2" fmla="*/ 0 h 550310"/>
                <a:gd name="connsiteX3" fmla="*/ 4993768 w 4993768"/>
                <a:gd name="connsiteY3" fmla="*/ 550310 h 550310"/>
                <a:gd name="connsiteX4" fmla="*/ 257177 w 4993768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47135"/>
                <a:gd name="connsiteX1" fmla="*/ 0 w 5000134"/>
                <a:gd name="connsiteY1" fmla="*/ 0 h 547135"/>
                <a:gd name="connsiteX2" fmla="*/ 4733396 w 5000134"/>
                <a:gd name="connsiteY2" fmla="*/ 0 h 547135"/>
                <a:gd name="connsiteX3" fmla="*/ 5000134 w 5000134"/>
                <a:gd name="connsiteY3" fmla="*/ 547135 h 547135"/>
                <a:gd name="connsiteX4" fmla="*/ 257177 w 5000134"/>
                <a:gd name="connsiteY4" fmla="*/ 543960 h 547135"/>
                <a:gd name="connsiteX0" fmla="*/ 257177 w 5000137"/>
                <a:gd name="connsiteY0" fmla="*/ 543960 h 543960"/>
                <a:gd name="connsiteX1" fmla="*/ 0 w 5000137"/>
                <a:gd name="connsiteY1" fmla="*/ 0 h 543960"/>
                <a:gd name="connsiteX2" fmla="*/ 4733396 w 5000137"/>
                <a:gd name="connsiteY2" fmla="*/ 0 h 543960"/>
                <a:gd name="connsiteX3" fmla="*/ 5000137 w 5000137"/>
                <a:gd name="connsiteY3" fmla="*/ 540785 h 543960"/>
                <a:gd name="connsiteX4" fmla="*/ 257177 w 5000137"/>
                <a:gd name="connsiteY4" fmla="*/ 543960 h 54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137" h="543960">
                  <a:moveTo>
                    <a:pt x="257177" y="543960"/>
                  </a:moveTo>
                  <a:lnTo>
                    <a:pt x="0" y="0"/>
                  </a:lnTo>
                  <a:lnTo>
                    <a:pt x="4733396" y="0"/>
                  </a:lnTo>
                  <a:lnTo>
                    <a:pt x="5000137" y="540785"/>
                  </a:lnTo>
                  <a:lnTo>
                    <a:pt x="257177" y="5439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7" name="Ecken des Rechtecks auf der gleichen Seite schneiden 26"/>
            <p:cNvSpPr/>
            <p:nvPr/>
          </p:nvSpPr>
          <p:spPr>
            <a:xfrm rot="10800000">
              <a:off x="2994373" y="3536241"/>
              <a:ext cx="2120230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8" name="Ecken des Rechtecks auf der gleichen Seite schneiden 27"/>
            <p:cNvSpPr/>
            <p:nvPr/>
          </p:nvSpPr>
          <p:spPr>
            <a:xfrm rot="10800000">
              <a:off x="2994374" y="3954690"/>
              <a:ext cx="2120228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9" name="Ecken des Rechtecks auf der gleichen Seite schneiden 28"/>
            <p:cNvSpPr/>
            <p:nvPr/>
          </p:nvSpPr>
          <p:spPr>
            <a:xfrm rot="10800000">
              <a:off x="2994375" y="4371937"/>
              <a:ext cx="2120226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0" name="Ecken des Rechtecks auf der gleichen Seite schneiden 29"/>
            <p:cNvSpPr/>
            <p:nvPr/>
          </p:nvSpPr>
          <p:spPr>
            <a:xfrm rot="10800000">
              <a:off x="2994377" y="4787106"/>
              <a:ext cx="2120223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31" name="Gerader Verbinder 30"/>
            <p:cNvCxnSpPr/>
            <p:nvPr/>
          </p:nvCxnSpPr>
          <p:spPr>
            <a:xfrm flipV="1">
              <a:off x="3005391" y="3903506"/>
              <a:ext cx="78210" cy="4790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V="1">
              <a:off x="3005392" y="3461935"/>
              <a:ext cx="148927" cy="708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 flipV="1">
              <a:off x="2997201" y="4322774"/>
              <a:ext cx="71438" cy="421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 flipV="1">
              <a:off x="3000607" y="4729536"/>
              <a:ext cx="82995" cy="56707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uppieren 34"/>
            <p:cNvGrpSpPr/>
            <p:nvPr/>
          </p:nvGrpSpPr>
          <p:grpSpPr>
            <a:xfrm>
              <a:off x="3884485" y="3666851"/>
              <a:ext cx="236236" cy="73633"/>
              <a:chOff x="2208140" y="6286500"/>
              <a:chExt cx="236236" cy="126253"/>
            </a:xfrm>
          </p:grpSpPr>
          <p:cxnSp>
            <p:nvCxnSpPr>
              <p:cNvPr id="83" name="Gerader Verbinder 82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84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ieren 35"/>
            <p:cNvGrpSpPr/>
            <p:nvPr/>
          </p:nvGrpSpPr>
          <p:grpSpPr>
            <a:xfrm>
              <a:off x="3878343" y="4109567"/>
              <a:ext cx="236236" cy="73633"/>
              <a:chOff x="2208140" y="6286500"/>
              <a:chExt cx="236236" cy="126253"/>
            </a:xfrm>
          </p:grpSpPr>
          <p:cxnSp>
            <p:nvCxnSpPr>
              <p:cNvPr id="80" name="Gerader Verbinder 79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80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81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ieren 36"/>
            <p:cNvGrpSpPr/>
            <p:nvPr/>
          </p:nvGrpSpPr>
          <p:grpSpPr>
            <a:xfrm>
              <a:off x="3884485" y="4515652"/>
              <a:ext cx="236236" cy="73633"/>
              <a:chOff x="2208140" y="6286500"/>
              <a:chExt cx="236236" cy="126253"/>
            </a:xfrm>
          </p:grpSpPr>
          <p:cxnSp>
            <p:nvCxnSpPr>
              <p:cNvPr id="77" name="Gerader Verbinder 76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ieren 37"/>
            <p:cNvGrpSpPr/>
            <p:nvPr/>
          </p:nvGrpSpPr>
          <p:grpSpPr>
            <a:xfrm>
              <a:off x="3878343" y="4919101"/>
              <a:ext cx="236236" cy="73633"/>
              <a:chOff x="2208140" y="6286500"/>
              <a:chExt cx="236236" cy="126253"/>
            </a:xfrm>
          </p:grpSpPr>
          <p:cxnSp>
            <p:nvCxnSpPr>
              <p:cNvPr id="74" name="Gerader Verbinder 73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hteck 50"/>
            <p:cNvSpPr/>
            <p:nvPr/>
          </p:nvSpPr>
          <p:spPr>
            <a:xfrm>
              <a:off x="1706308" y="898094"/>
              <a:ext cx="1046991" cy="264022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0 h 264022"/>
                <a:gd name="connsiteX1" fmla="*/ 1046991 w 1046991"/>
                <a:gd name="connsiteY1" fmla="*/ 38911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64022">
                  <a:moveTo>
                    <a:pt x="0" y="0"/>
                  </a:moveTo>
                  <a:lnTo>
                    <a:pt x="1046991" y="38911"/>
                  </a:lnTo>
                  <a:lnTo>
                    <a:pt x="1046991" y="264022"/>
                  </a:lnTo>
                  <a:lnTo>
                    <a:pt x="9728" y="244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0" name="Gerader Verbinder 39"/>
            <p:cNvCxnSpPr>
              <a:stCxn id="39" idx="0"/>
            </p:cNvCxnSpPr>
            <p:nvPr/>
          </p:nvCxnSpPr>
          <p:spPr>
            <a:xfrm>
              <a:off x="1706308" y="898094"/>
              <a:ext cx="0" cy="259654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 flipH="1">
              <a:off x="2746229" y="94113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>
              <a:off x="1706308" y="1157748"/>
              <a:ext cx="1039921" cy="1815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50"/>
            <p:cNvSpPr/>
            <p:nvPr/>
          </p:nvSpPr>
          <p:spPr>
            <a:xfrm>
              <a:off x="1712068" y="1824483"/>
              <a:ext cx="1017352" cy="241433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0 w 1046991"/>
                <a:gd name="connsiteY0" fmla="*/ 0 h 244933"/>
                <a:gd name="connsiteX1" fmla="*/ 1046991 w 1046991"/>
                <a:gd name="connsiteY1" fmla="*/ 10094 h 244933"/>
                <a:gd name="connsiteX2" fmla="*/ 1046991 w 1046991"/>
                <a:gd name="connsiteY2" fmla="*/ 244933 h 244933"/>
                <a:gd name="connsiteX3" fmla="*/ 9728 w 1046991"/>
                <a:gd name="connsiteY3" fmla="*/ 225478 h 244933"/>
                <a:gd name="connsiteX4" fmla="*/ 0 w 1046991"/>
                <a:gd name="connsiteY4" fmla="*/ 0 h 244933"/>
                <a:gd name="connsiteX0" fmla="*/ 0 w 1046991"/>
                <a:gd name="connsiteY0" fmla="*/ 0 h 255466"/>
                <a:gd name="connsiteX1" fmla="*/ 1046991 w 1046991"/>
                <a:gd name="connsiteY1" fmla="*/ 20627 h 255466"/>
                <a:gd name="connsiteX2" fmla="*/ 1046991 w 1046991"/>
                <a:gd name="connsiteY2" fmla="*/ 255466 h 255466"/>
                <a:gd name="connsiteX3" fmla="*/ 9728 w 1046991"/>
                <a:gd name="connsiteY3" fmla="*/ 236011 h 255466"/>
                <a:gd name="connsiteX4" fmla="*/ 0 w 1046991"/>
                <a:gd name="connsiteY4" fmla="*/ 0 h 255466"/>
                <a:gd name="connsiteX0" fmla="*/ 0 w 1046991"/>
                <a:gd name="connsiteY0" fmla="*/ 0 h 248444"/>
                <a:gd name="connsiteX1" fmla="*/ 1046991 w 1046991"/>
                <a:gd name="connsiteY1" fmla="*/ 13605 h 248444"/>
                <a:gd name="connsiteX2" fmla="*/ 1046991 w 1046991"/>
                <a:gd name="connsiteY2" fmla="*/ 248444 h 248444"/>
                <a:gd name="connsiteX3" fmla="*/ 9728 w 1046991"/>
                <a:gd name="connsiteY3" fmla="*/ 228989 h 248444"/>
                <a:gd name="connsiteX4" fmla="*/ 0 w 1046991"/>
                <a:gd name="connsiteY4" fmla="*/ 0 h 24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48444">
                  <a:moveTo>
                    <a:pt x="0" y="0"/>
                  </a:moveTo>
                  <a:lnTo>
                    <a:pt x="1046991" y="13605"/>
                  </a:lnTo>
                  <a:lnTo>
                    <a:pt x="1046991" y="248444"/>
                  </a:lnTo>
                  <a:lnTo>
                    <a:pt x="9728" y="228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4" name="Gerader Verbinder 43"/>
            <p:cNvCxnSpPr/>
            <p:nvPr/>
          </p:nvCxnSpPr>
          <p:spPr>
            <a:xfrm flipH="1">
              <a:off x="1699817" y="182546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 flipH="1">
              <a:off x="2739738" y="183932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1700109" y="2060306"/>
              <a:ext cx="1039943" cy="1296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eck 50"/>
            <p:cNvSpPr/>
            <p:nvPr/>
          </p:nvSpPr>
          <p:spPr>
            <a:xfrm>
              <a:off x="1706009" y="2858243"/>
              <a:ext cx="1040219" cy="250290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10293 w 1057284"/>
                <a:gd name="connsiteY0" fmla="*/ 847 h 245414"/>
                <a:gd name="connsiteX1" fmla="*/ 1057284 w 1057284"/>
                <a:gd name="connsiteY1" fmla="*/ 0 h 245414"/>
                <a:gd name="connsiteX2" fmla="*/ 1057284 w 1057284"/>
                <a:gd name="connsiteY2" fmla="*/ 234839 h 245414"/>
                <a:gd name="connsiteX3" fmla="*/ 0 w 1057284"/>
                <a:gd name="connsiteY3" fmla="*/ 245414 h 245414"/>
                <a:gd name="connsiteX4" fmla="*/ 10293 w 1057284"/>
                <a:gd name="connsiteY4" fmla="*/ 847 h 245414"/>
                <a:gd name="connsiteX0" fmla="*/ 0 w 1067012"/>
                <a:gd name="connsiteY0" fmla="*/ 1085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10856 h 245414"/>
                <a:gd name="connsiteX0" fmla="*/ 0 w 1067012"/>
                <a:gd name="connsiteY0" fmla="*/ 3087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30876 h 245414"/>
                <a:gd name="connsiteX0" fmla="*/ 0 w 1070523"/>
                <a:gd name="connsiteY0" fmla="*/ 17494 h 245414"/>
                <a:gd name="connsiteX1" fmla="*/ 1070523 w 1070523"/>
                <a:gd name="connsiteY1" fmla="*/ 0 h 245414"/>
                <a:gd name="connsiteX2" fmla="*/ 1070523 w 1070523"/>
                <a:gd name="connsiteY2" fmla="*/ 234839 h 245414"/>
                <a:gd name="connsiteX3" fmla="*/ 13239 w 1070523"/>
                <a:gd name="connsiteY3" fmla="*/ 245414 h 245414"/>
                <a:gd name="connsiteX4" fmla="*/ 0 w 1070523"/>
                <a:gd name="connsiteY4" fmla="*/ 17494 h 24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523" h="245414">
                  <a:moveTo>
                    <a:pt x="0" y="17494"/>
                  </a:moveTo>
                  <a:lnTo>
                    <a:pt x="1070523" y="0"/>
                  </a:lnTo>
                  <a:lnTo>
                    <a:pt x="1070523" y="234839"/>
                  </a:lnTo>
                  <a:lnTo>
                    <a:pt x="13239" y="245414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4578616" y="3501366"/>
              <a:ext cx="592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 smtClean="0">
                  <a:solidFill>
                    <a:schemeClr val="accent1">
                      <a:lumMod val="50000"/>
                    </a:schemeClr>
                  </a:solidFill>
                </a:rPr>
                <a:t>***</a:t>
              </a:r>
              <a:endParaRPr lang="de-AT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49" name="Gruppieren 48"/>
            <p:cNvGrpSpPr/>
            <p:nvPr/>
          </p:nvGrpSpPr>
          <p:grpSpPr>
            <a:xfrm>
              <a:off x="6062561" y="236345"/>
              <a:ext cx="1895629" cy="5157869"/>
              <a:chOff x="177954" y="228971"/>
              <a:chExt cx="1895629" cy="5157869"/>
            </a:xfrm>
          </p:grpSpPr>
          <p:cxnSp>
            <p:nvCxnSpPr>
              <p:cNvPr id="60" name="Gerader Verbinder 59"/>
              <p:cNvCxnSpPr/>
              <p:nvPr/>
            </p:nvCxnSpPr>
            <p:spPr>
              <a:xfrm>
                <a:off x="769013" y="233085"/>
                <a:ext cx="0" cy="4572000"/>
              </a:xfrm>
              <a:prstGeom prst="line">
                <a:avLst/>
              </a:prstGeom>
              <a:ln w="9525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arallelogramm 60"/>
              <p:cNvSpPr/>
              <p:nvPr/>
            </p:nvSpPr>
            <p:spPr>
              <a:xfrm>
                <a:off x="188913" y="1430740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2" name="Parallelogramm 61"/>
              <p:cNvSpPr/>
              <p:nvPr/>
            </p:nvSpPr>
            <p:spPr>
              <a:xfrm>
                <a:off x="178523" y="228971"/>
                <a:ext cx="1886072" cy="287338"/>
              </a:xfrm>
              <a:prstGeom prst="parallelogram">
                <a:avLst>
                  <a:gd name="adj" fmla="val 20335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3" name="Parallelogramm 62"/>
              <p:cNvSpPr/>
              <p:nvPr/>
            </p:nvSpPr>
            <p:spPr>
              <a:xfrm>
                <a:off x="179417" y="4796881"/>
                <a:ext cx="1871662" cy="287338"/>
              </a:xfrm>
              <a:prstGeom prst="parallelogram">
                <a:avLst>
                  <a:gd name="adj" fmla="val 203350"/>
                </a:avLst>
              </a:prstGeom>
              <a:noFill/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4" name="Parallelogramm 63"/>
              <p:cNvSpPr/>
              <p:nvPr/>
            </p:nvSpPr>
            <p:spPr>
              <a:xfrm>
                <a:off x="188913" y="2525913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5" name="Parallelogramm 64"/>
              <p:cNvSpPr/>
              <p:nvPr/>
            </p:nvSpPr>
            <p:spPr>
              <a:xfrm>
                <a:off x="184612" y="3621087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6" name="Rechteck 65"/>
              <p:cNvSpPr/>
              <p:nvPr/>
            </p:nvSpPr>
            <p:spPr>
              <a:xfrm>
                <a:off x="177954" y="5097463"/>
                <a:ext cx="45719" cy="279728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7" name="Parallelogramm 34"/>
              <p:cNvSpPr/>
              <p:nvPr/>
            </p:nvSpPr>
            <p:spPr>
              <a:xfrm rot="5400000" flipV="1">
                <a:off x="102282" y="5214312"/>
                <a:ext cx="298195" cy="46862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8" name="Rechteck 67"/>
              <p:cNvSpPr/>
              <p:nvPr/>
            </p:nvSpPr>
            <p:spPr>
              <a:xfrm>
                <a:off x="1967906" y="4815077"/>
                <a:ext cx="45719" cy="293322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9" name="Parallelogramm 34"/>
              <p:cNvSpPr/>
              <p:nvPr/>
            </p:nvSpPr>
            <p:spPr>
              <a:xfrm rot="5400000" flipV="1">
                <a:off x="1896148" y="4931707"/>
                <a:ext cx="309152" cy="45719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1419212" y="5102049"/>
                <a:ext cx="56360" cy="269423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1" name="Parallelogramm 34"/>
              <p:cNvSpPr/>
              <p:nvPr/>
            </p:nvSpPr>
            <p:spPr>
              <a:xfrm rot="5400000" flipV="1">
                <a:off x="1352789" y="5207677"/>
                <a:ext cx="288366" cy="59478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  <a:gd name="connsiteX0" fmla="*/ 0 w 350776"/>
                  <a:gd name="connsiteY0" fmla="*/ 45720 h 45720"/>
                  <a:gd name="connsiteX1" fmla="*/ 19897 w 350776"/>
                  <a:gd name="connsiteY1" fmla="*/ 1 h 45720"/>
                  <a:gd name="connsiteX2" fmla="*/ 350776 w 350776"/>
                  <a:gd name="connsiteY2" fmla="*/ 0 h 45720"/>
                  <a:gd name="connsiteX3" fmla="*/ 329895 w 350776"/>
                  <a:gd name="connsiteY3" fmla="*/ 45717 h 45720"/>
                  <a:gd name="connsiteX4" fmla="*/ 0 w 350776"/>
                  <a:gd name="connsiteY4" fmla="*/ 45720 h 45720"/>
                  <a:gd name="connsiteX0" fmla="*/ 0 w 347627"/>
                  <a:gd name="connsiteY0" fmla="*/ 45720 h 45720"/>
                  <a:gd name="connsiteX1" fmla="*/ 19897 w 347627"/>
                  <a:gd name="connsiteY1" fmla="*/ 1 h 45720"/>
                  <a:gd name="connsiteX2" fmla="*/ 347627 w 347627"/>
                  <a:gd name="connsiteY2" fmla="*/ 0 h 45720"/>
                  <a:gd name="connsiteX3" fmla="*/ 329895 w 347627"/>
                  <a:gd name="connsiteY3" fmla="*/ 45717 h 45720"/>
                  <a:gd name="connsiteX4" fmla="*/ 0 w 347627"/>
                  <a:gd name="connsiteY4" fmla="*/ 45720 h 45720"/>
                  <a:gd name="connsiteX0" fmla="*/ 0 w 350814"/>
                  <a:gd name="connsiteY0" fmla="*/ 45720 h 45720"/>
                  <a:gd name="connsiteX1" fmla="*/ 19897 w 350814"/>
                  <a:gd name="connsiteY1" fmla="*/ 1 h 45720"/>
                  <a:gd name="connsiteX2" fmla="*/ 350814 w 350814"/>
                  <a:gd name="connsiteY2" fmla="*/ 0 h 45720"/>
                  <a:gd name="connsiteX3" fmla="*/ 329895 w 350814"/>
                  <a:gd name="connsiteY3" fmla="*/ 45717 h 45720"/>
                  <a:gd name="connsiteX4" fmla="*/ 0 w 350814"/>
                  <a:gd name="connsiteY4" fmla="*/ 4572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814" h="45720">
                    <a:moveTo>
                      <a:pt x="0" y="45720"/>
                    </a:moveTo>
                    <a:lnTo>
                      <a:pt x="19897" y="1"/>
                    </a:lnTo>
                    <a:lnTo>
                      <a:pt x="350814" y="0"/>
                    </a:lnTo>
                    <a:lnTo>
                      <a:pt x="329895" y="45717"/>
                    </a:lnTo>
                    <a:lnTo>
                      <a:pt x="0" y="45720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2" name="Parallelogramm 71"/>
              <p:cNvSpPr/>
              <p:nvPr/>
            </p:nvSpPr>
            <p:spPr>
              <a:xfrm rot="16200000" flipV="1">
                <a:off x="-656874" y="2377722"/>
                <a:ext cx="4860924" cy="578555"/>
              </a:xfrm>
              <a:prstGeom prst="parallelogram">
                <a:avLst>
                  <a:gd name="adj" fmla="val 4890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3" name="Rechteck 72"/>
              <p:cNvSpPr/>
              <p:nvPr/>
            </p:nvSpPr>
            <p:spPr>
              <a:xfrm>
                <a:off x="188913" y="527326"/>
                <a:ext cx="1295400" cy="4570137"/>
              </a:xfrm>
              <a:prstGeom prst="rect">
                <a:avLst/>
              </a:prstGeom>
              <a:noFill/>
              <a:ln w="635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50" name="Gerader Verbinder 49"/>
            <p:cNvCxnSpPr/>
            <p:nvPr/>
          </p:nvCxnSpPr>
          <p:spPr>
            <a:xfrm flipH="1">
              <a:off x="2742983" y="2873694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 flipV="1">
              <a:off x="1699817" y="3108533"/>
              <a:ext cx="1039921" cy="773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 flipH="1">
              <a:off x="1703062" y="287929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761" y="3726146"/>
              <a:ext cx="186768" cy="524728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5834" y="1992030"/>
              <a:ext cx="177875" cy="542518"/>
            </a:xfrm>
            <a:prstGeom prst="rect">
              <a:avLst/>
            </a:prstGeom>
          </p:spPr>
        </p:pic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5834" y="1349751"/>
              <a:ext cx="177873" cy="524728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5834" y="640986"/>
              <a:ext cx="177875" cy="542518"/>
            </a:xfrm>
            <a:prstGeom prst="rect">
              <a:avLst/>
            </a:prstGeom>
          </p:spPr>
        </p:pic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7007" y="1228058"/>
              <a:ext cx="184545" cy="542516"/>
            </a:xfrm>
            <a:prstGeom prst="rect">
              <a:avLst/>
            </a:prstGeom>
          </p:spPr>
        </p:pic>
        <p:pic>
          <p:nvPicPr>
            <p:cNvPr id="58" name="Grafik 5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0799" y="2610427"/>
              <a:ext cx="177049" cy="540000"/>
            </a:xfrm>
            <a:prstGeom prst="rect">
              <a:avLst/>
            </a:prstGeom>
          </p:spPr>
        </p:pic>
        <p:cxnSp>
          <p:nvCxnSpPr>
            <p:cNvPr id="59" name="Gerader Verbinder 58"/>
            <p:cNvCxnSpPr/>
            <p:nvPr/>
          </p:nvCxnSpPr>
          <p:spPr>
            <a:xfrm flipH="1">
              <a:off x="5121980" y="2283300"/>
              <a:ext cx="282" cy="91528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Grafik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66" y="2002655"/>
            <a:ext cx="615251" cy="93650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19" y="1610706"/>
            <a:ext cx="370093" cy="4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166" y="2948671"/>
            <a:ext cx="709287" cy="56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87" y="2377441"/>
            <a:ext cx="538401" cy="5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 descr="N:\H813\SCRATCH\Simon\LM Lagerung\verwendet\food-whortleberry-jelly-2400px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94" y="3228959"/>
            <a:ext cx="1833591" cy="306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Grafik 88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92" y="228702"/>
            <a:ext cx="1981031" cy="2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8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982896" y="1059246"/>
            <a:ext cx="6962870" cy="5522833"/>
            <a:chOff x="1418870" y="236345"/>
            <a:chExt cx="6539320" cy="5157869"/>
          </a:xfrm>
        </p:grpSpPr>
        <p:sp>
          <p:nvSpPr>
            <p:cNvPr id="5" name="Abgerundetes Rechteck 4"/>
            <p:cNvSpPr/>
            <p:nvPr/>
          </p:nvSpPr>
          <p:spPr>
            <a:xfrm>
              <a:off x="2942739" y="527326"/>
              <a:ext cx="2220686" cy="278912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3005392" y="609828"/>
              <a:ext cx="2088612" cy="2624116"/>
            </a:xfrm>
            <a:prstGeom prst="roundRect">
              <a:avLst>
                <a:gd name="adj" fmla="val 490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Parallelogramm 6"/>
            <p:cNvSpPr/>
            <p:nvPr/>
          </p:nvSpPr>
          <p:spPr>
            <a:xfrm rot="10390653">
              <a:off x="1418870" y="3423585"/>
              <a:ext cx="1578543" cy="1866454"/>
            </a:xfrm>
            <a:custGeom>
              <a:avLst/>
              <a:gdLst>
                <a:gd name="connsiteX0" fmla="*/ 0 w 1598918"/>
                <a:gd name="connsiteY0" fmla="*/ 1819566 h 1819566"/>
                <a:gd name="connsiteX1" fmla="*/ 213120 w 1598918"/>
                <a:gd name="connsiteY1" fmla="*/ 0 h 1819566"/>
                <a:gd name="connsiteX2" fmla="*/ 1598918 w 1598918"/>
                <a:gd name="connsiteY2" fmla="*/ 0 h 1819566"/>
                <a:gd name="connsiteX3" fmla="*/ 1385798 w 1598918"/>
                <a:gd name="connsiteY3" fmla="*/ 1819566 h 1819566"/>
                <a:gd name="connsiteX4" fmla="*/ 0 w 1598918"/>
                <a:gd name="connsiteY4" fmla="*/ 1819566 h 1819566"/>
                <a:gd name="connsiteX0" fmla="*/ 0 w 1598918"/>
                <a:gd name="connsiteY0" fmla="*/ 1819566 h 1880836"/>
                <a:gd name="connsiteX1" fmla="*/ 213120 w 1598918"/>
                <a:gd name="connsiteY1" fmla="*/ 0 h 1880836"/>
                <a:gd name="connsiteX2" fmla="*/ 1598918 w 1598918"/>
                <a:gd name="connsiteY2" fmla="*/ 0 h 1880836"/>
                <a:gd name="connsiteX3" fmla="*/ 1362452 w 1598918"/>
                <a:gd name="connsiteY3" fmla="*/ 1880836 h 1880836"/>
                <a:gd name="connsiteX4" fmla="*/ 0 w 1598918"/>
                <a:gd name="connsiteY4" fmla="*/ 1819566 h 1880836"/>
                <a:gd name="connsiteX0" fmla="*/ 0 w 1598918"/>
                <a:gd name="connsiteY0" fmla="*/ 1819566 h 1882726"/>
                <a:gd name="connsiteX1" fmla="*/ 213120 w 1598918"/>
                <a:gd name="connsiteY1" fmla="*/ 0 h 1882726"/>
                <a:gd name="connsiteX2" fmla="*/ 1598918 w 1598918"/>
                <a:gd name="connsiteY2" fmla="*/ 0 h 1882726"/>
                <a:gd name="connsiteX3" fmla="*/ 1378242 w 1598918"/>
                <a:gd name="connsiteY3" fmla="*/ 1882726 h 1882726"/>
                <a:gd name="connsiteX4" fmla="*/ 0 w 1598918"/>
                <a:gd name="connsiteY4" fmla="*/ 1819566 h 18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8918" h="1882726">
                  <a:moveTo>
                    <a:pt x="0" y="1819566"/>
                  </a:moveTo>
                  <a:lnTo>
                    <a:pt x="213120" y="0"/>
                  </a:lnTo>
                  <a:lnTo>
                    <a:pt x="1598918" y="0"/>
                  </a:lnTo>
                  <a:lnTo>
                    <a:pt x="1378242" y="1882726"/>
                  </a:lnTo>
                  <a:lnTo>
                    <a:pt x="0" y="1819566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2994377" y="3461935"/>
              <a:ext cx="2120227" cy="1693844"/>
            </a:xfrm>
            <a:prstGeom prst="roundRect">
              <a:avLst>
                <a:gd name="adj" fmla="val 223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" name="Trapezoid 9"/>
            <p:cNvSpPr/>
            <p:nvPr/>
          </p:nvSpPr>
          <p:spPr>
            <a:xfrm rot="5400000">
              <a:off x="696452" y="1229873"/>
              <a:ext cx="3023700" cy="1349330"/>
            </a:xfrm>
            <a:custGeom>
              <a:avLst/>
              <a:gdLst>
                <a:gd name="connsiteX0" fmla="*/ 0 w 2719352"/>
                <a:gd name="connsiteY0" fmla="*/ 1389050 h 1389050"/>
                <a:gd name="connsiteX1" fmla="*/ 168811 w 2719352"/>
                <a:gd name="connsiteY1" fmla="*/ 0 h 1389050"/>
                <a:gd name="connsiteX2" fmla="*/ 2550541 w 2719352"/>
                <a:gd name="connsiteY2" fmla="*/ 0 h 1389050"/>
                <a:gd name="connsiteX3" fmla="*/ 2719352 w 2719352"/>
                <a:gd name="connsiteY3" fmla="*/ 1389050 h 1389050"/>
                <a:gd name="connsiteX4" fmla="*/ 0 w 2719352"/>
                <a:gd name="connsiteY4" fmla="*/ 1389050 h 1389050"/>
                <a:gd name="connsiteX0" fmla="*/ 0 w 2639839"/>
                <a:gd name="connsiteY0" fmla="*/ 1389050 h 1389050"/>
                <a:gd name="connsiteX1" fmla="*/ 168811 w 2639839"/>
                <a:gd name="connsiteY1" fmla="*/ 0 h 1389050"/>
                <a:gd name="connsiteX2" fmla="*/ 2550541 w 2639839"/>
                <a:gd name="connsiteY2" fmla="*/ 0 h 1389050"/>
                <a:gd name="connsiteX3" fmla="*/ 2639839 w 2639839"/>
                <a:gd name="connsiteY3" fmla="*/ 1389050 h 1389050"/>
                <a:gd name="connsiteX4" fmla="*/ 0 w 2639839"/>
                <a:gd name="connsiteY4" fmla="*/ 1389050 h 1389050"/>
                <a:gd name="connsiteX0" fmla="*/ 0 w 2647795"/>
                <a:gd name="connsiteY0" fmla="*/ 1389050 h 1389050"/>
                <a:gd name="connsiteX1" fmla="*/ 168811 w 2647795"/>
                <a:gd name="connsiteY1" fmla="*/ 0 h 1389050"/>
                <a:gd name="connsiteX2" fmla="*/ 2550541 w 2647795"/>
                <a:gd name="connsiteY2" fmla="*/ 0 h 1389050"/>
                <a:gd name="connsiteX3" fmla="*/ 2647795 w 2647795"/>
                <a:gd name="connsiteY3" fmla="*/ 1389050 h 1389050"/>
                <a:gd name="connsiteX4" fmla="*/ 0 w 2647795"/>
                <a:gd name="connsiteY4" fmla="*/ 1389050 h 1389050"/>
                <a:gd name="connsiteX0" fmla="*/ 0 w 2592100"/>
                <a:gd name="connsiteY0" fmla="*/ 1381099 h 1389050"/>
                <a:gd name="connsiteX1" fmla="*/ 113116 w 2592100"/>
                <a:gd name="connsiteY1" fmla="*/ 0 h 1389050"/>
                <a:gd name="connsiteX2" fmla="*/ 2494846 w 2592100"/>
                <a:gd name="connsiteY2" fmla="*/ 0 h 1389050"/>
                <a:gd name="connsiteX3" fmla="*/ 2592100 w 2592100"/>
                <a:gd name="connsiteY3" fmla="*/ 1389050 h 1389050"/>
                <a:gd name="connsiteX4" fmla="*/ 0 w 2592100"/>
                <a:gd name="connsiteY4" fmla="*/ 1381099 h 1389050"/>
                <a:gd name="connsiteX0" fmla="*/ 0 w 2568234"/>
                <a:gd name="connsiteY0" fmla="*/ 1381099 h 1389050"/>
                <a:gd name="connsiteX1" fmla="*/ 113116 w 2568234"/>
                <a:gd name="connsiteY1" fmla="*/ 0 h 1389050"/>
                <a:gd name="connsiteX2" fmla="*/ 2494846 w 2568234"/>
                <a:gd name="connsiteY2" fmla="*/ 0 h 1389050"/>
                <a:gd name="connsiteX3" fmla="*/ 2568234 w 2568234"/>
                <a:gd name="connsiteY3" fmla="*/ 1389050 h 1389050"/>
                <a:gd name="connsiteX4" fmla="*/ 0 w 2568234"/>
                <a:gd name="connsiteY4" fmla="*/ 1381099 h 1389050"/>
                <a:gd name="connsiteX0" fmla="*/ 0 w 2573010"/>
                <a:gd name="connsiteY0" fmla="*/ 1381099 h 1389050"/>
                <a:gd name="connsiteX1" fmla="*/ 113116 w 2573010"/>
                <a:gd name="connsiteY1" fmla="*/ 0 h 1389050"/>
                <a:gd name="connsiteX2" fmla="*/ 2494846 w 2573010"/>
                <a:gd name="connsiteY2" fmla="*/ 0 h 1389050"/>
                <a:gd name="connsiteX3" fmla="*/ 2573010 w 2573010"/>
                <a:gd name="connsiteY3" fmla="*/ 1389050 h 1389050"/>
                <a:gd name="connsiteX4" fmla="*/ 0 w 2573010"/>
                <a:gd name="connsiteY4" fmla="*/ 1381099 h 1389050"/>
                <a:gd name="connsiteX0" fmla="*/ 0 w 2573010"/>
                <a:gd name="connsiteY0" fmla="*/ 1381099 h 1381099"/>
                <a:gd name="connsiteX1" fmla="*/ 113116 w 2573010"/>
                <a:gd name="connsiteY1" fmla="*/ 0 h 1381099"/>
                <a:gd name="connsiteX2" fmla="*/ 2494846 w 2573010"/>
                <a:gd name="connsiteY2" fmla="*/ 0 h 1381099"/>
                <a:gd name="connsiteX3" fmla="*/ 2573010 w 2573010"/>
                <a:gd name="connsiteY3" fmla="*/ 1380912 h 1381099"/>
                <a:gd name="connsiteX4" fmla="*/ 0 w 2573010"/>
                <a:gd name="connsiteY4" fmla="*/ 1381099 h 138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010" h="1381099">
                  <a:moveTo>
                    <a:pt x="0" y="1381099"/>
                  </a:moveTo>
                  <a:lnTo>
                    <a:pt x="113116" y="0"/>
                  </a:lnTo>
                  <a:lnTo>
                    <a:pt x="2494846" y="0"/>
                  </a:lnTo>
                  <a:lnTo>
                    <a:pt x="2573010" y="1380912"/>
                  </a:lnTo>
                  <a:lnTo>
                    <a:pt x="0" y="1381099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2942739" y="3390858"/>
              <a:ext cx="2220686" cy="1822493"/>
            </a:xfrm>
            <a:prstGeom prst="roundRect">
              <a:avLst>
                <a:gd name="adj" fmla="val 0"/>
              </a:avLst>
            </a:prstGeom>
            <a:noFill/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1" name="Gerader Verbinder 10"/>
            <p:cNvCxnSpPr/>
            <p:nvPr/>
          </p:nvCxnSpPr>
          <p:spPr>
            <a:xfrm>
              <a:off x="2899798" y="3330822"/>
              <a:ext cx="2428" cy="8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bgerundetes Rechteck 11"/>
            <p:cNvSpPr/>
            <p:nvPr/>
          </p:nvSpPr>
          <p:spPr>
            <a:xfrm flipV="1">
              <a:off x="2899797" y="3337753"/>
              <a:ext cx="2263628" cy="51616"/>
            </a:xfrm>
            <a:prstGeom prst="roundRect">
              <a:avLst>
                <a:gd name="adj" fmla="val 0"/>
              </a:avLst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3" name="Parallelogramm 12"/>
            <p:cNvSpPr/>
            <p:nvPr/>
          </p:nvSpPr>
          <p:spPr>
            <a:xfrm>
              <a:off x="2937896" y="238653"/>
              <a:ext cx="2783454" cy="266472"/>
            </a:xfrm>
            <a:prstGeom prst="parallelogram">
              <a:avLst>
                <a:gd name="adj" fmla="val 21325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4" name="Gerader Verbinder 13"/>
            <p:cNvCxnSpPr/>
            <p:nvPr/>
          </p:nvCxnSpPr>
          <p:spPr>
            <a:xfrm>
              <a:off x="3500438" y="608340"/>
              <a:ext cx="0" cy="2404826"/>
            </a:xfrm>
            <a:prstGeom prst="line">
              <a:avLst/>
            </a:prstGeom>
            <a:ln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arallelogramm 43"/>
            <p:cNvSpPr/>
            <p:nvPr/>
          </p:nvSpPr>
          <p:spPr>
            <a:xfrm>
              <a:off x="3005693" y="957145"/>
              <a:ext cx="2086260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2656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496392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260" h="237099">
                  <a:moveTo>
                    <a:pt x="0" y="237099"/>
                  </a:moveTo>
                  <a:lnTo>
                    <a:pt x="496392" y="0"/>
                  </a:lnTo>
                  <a:lnTo>
                    <a:pt x="2086260" y="0"/>
                  </a:lnTo>
                  <a:cubicBezTo>
                    <a:pt x="2085059" y="79033"/>
                    <a:pt x="2086935" y="158066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6" name="Parallelogramm 44"/>
            <p:cNvSpPr/>
            <p:nvPr/>
          </p:nvSpPr>
          <p:spPr>
            <a:xfrm>
              <a:off x="3005691" y="1663967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9470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3313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3313" y="0"/>
                  </a:lnTo>
                  <a:lnTo>
                    <a:pt x="2086441" y="3078"/>
                  </a:lnTo>
                  <a:cubicBezTo>
                    <a:pt x="2085179" y="81085"/>
                    <a:pt x="2086997" y="159092"/>
                    <a:pt x="2085735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Parallelogramm 16"/>
            <p:cNvSpPr/>
            <p:nvPr/>
          </p:nvSpPr>
          <p:spPr>
            <a:xfrm>
              <a:off x="4083926" y="2363154"/>
              <a:ext cx="1425334" cy="219541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Ecken des Rechtecks auf der gleichen Seite schneiden 17"/>
            <p:cNvSpPr/>
            <p:nvPr/>
          </p:nvSpPr>
          <p:spPr>
            <a:xfrm rot="10800000">
              <a:off x="3046081" y="2581835"/>
              <a:ext cx="956522" cy="607454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9" name="Ecken des Rechtecks auf der gleichen Seite schneiden 18"/>
            <p:cNvSpPr/>
            <p:nvPr/>
          </p:nvSpPr>
          <p:spPr>
            <a:xfrm rot="10800000">
              <a:off x="4083925" y="2581836"/>
              <a:ext cx="956522" cy="607452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0" name="Parallelogramm 19"/>
            <p:cNvSpPr/>
            <p:nvPr/>
          </p:nvSpPr>
          <p:spPr>
            <a:xfrm>
              <a:off x="3047342" y="2360613"/>
              <a:ext cx="1424985" cy="222815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21" name="Gerader Verbinder 20"/>
            <p:cNvCxnSpPr/>
            <p:nvPr/>
          </p:nvCxnSpPr>
          <p:spPr>
            <a:xfrm flipV="1">
              <a:off x="3930977" y="3122670"/>
              <a:ext cx="149422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V="1">
              <a:off x="4007451" y="3081338"/>
              <a:ext cx="72948" cy="3309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V="1">
              <a:off x="4976885" y="3122670"/>
              <a:ext cx="115068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flipV="1">
              <a:off x="5037693" y="3081338"/>
              <a:ext cx="76907" cy="35538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arallelogramm 45"/>
            <p:cNvSpPr/>
            <p:nvPr/>
          </p:nvSpPr>
          <p:spPr>
            <a:xfrm>
              <a:off x="3005691" y="2311920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3363"/>
                <a:gd name="connsiteY0" fmla="*/ 237099 h 237099"/>
                <a:gd name="connsiteX1" fmla="*/ 505628 w 2083363"/>
                <a:gd name="connsiteY1" fmla="*/ 0 h 237099"/>
                <a:gd name="connsiteX2" fmla="*/ 2083363 w 2083363"/>
                <a:gd name="connsiteY2" fmla="*/ 6157 h 237099"/>
                <a:gd name="connsiteX3" fmla="*/ 2082656 w 2083363"/>
                <a:gd name="connsiteY3" fmla="*/ 237099 h 237099"/>
                <a:gd name="connsiteX4" fmla="*/ 0 w 2083363"/>
                <a:gd name="connsiteY4" fmla="*/ 237099 h 237099"/>
                <a:gd name="connsiteX0" fmla="*/ 0 w 2092599"/>
                <a:gd name="connsiteY0" fmla="*/ 237099 h 237099"/>
                <a:gd name="connsiteX1" fmla="*/ 505628 w 2092599"/>
                <a:gd name="connsiteY1" fmla="*/ 0 h 237099"/>
                <a:gd name="connsiteX2" fmla="*/ 2092599 w 2092599"/>
                <a:gd name="connsiteY2" fmla="*/ 6157 h 237099"/>
                <a:gd name="connsiteX3" fmla="*/ 2082656 w 2092599"/>
                <a:gd name="connsiteY3" fmla="*/ 237099 h 237099"/>
                <a:gd name="connsiteX4" fmla="*/ 0 w 2092599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6391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6391" y="0"/>
                  </a:lnTo>
                  <a:lnTo>
                    <a:pt x="2086441" y="6157"/>
                  </a:lnTo>
                  <a:cubicBezTo>
                    <a:pt x="2086205" y="83138"/>
                    <a:pt x="2085970" y="160118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6" name="Parallelogramm 40"/>
            <p:cNvSpPr/>
            <p:nvPr/>
          </p:nvSpPr>
          <p:spPr>
            <a:xfrm rot="5400000">
              <a:off x="2955670" y="2460373"/>
              <a:ext cx="4987401" cy="543960"/>
            </a:xfrm>
            <a:custGeom>
              <a:avLst/>
              <a:gdLst>
                <a:gd name="connsiteX0" fmla="*/ 0 w 4733396"/>
                <a:gd name="connsiteY0" fmla="*/ 547135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0 w 4733396"/>
                <a:gd name="connsiteY4" fmla="*/ 547135 h 547135"/>
                <a:gd name="connsiteX0" fmla="*/ 257177 w 4733396"/>
                <a:gd name="connsiteY0" fmla="*/ 543960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257177 w 4733396"/>
                <a:gd name="connsiteY4" fmla="*/ 543960 h 547135"/>
                <a:gd name="connsiteX0" fmla="*/ 257177 w 4996924"/>
                <a:gd name="connsiteY0" fmla="*/ 543960 h 550310"/>
                <a:gd name="connsiteX1" fmla="*/ 0 w 4996924"/>
                <a:gd name="connsiteY1" fmla="*/ 0 h 550310"/>
                <a:gd name="connsiteX2" fmla="*/ 4733396 w 4996924"/>
                <a:gd name="connsiteY2" fmla="*/ 0 h 550310"/>
                <a:gd name="connsiteX3" fmla="*/ 4996924 w 4996924"/>
                <a:gd name="connsiteY3" fmla="*/ 550310 h 550310"/>
                <a:gd name="connsiteX4" fmla="*/ 257177 w 4996924"/>
                <a:gd name="connsiteY4" fmla="*/ 543960 h 550310"/>
                <a:gd name="connsiteX0" fmla="*/ 257177 w 4993749"/>
                <a:gd name="connsiteY0" fmla="*/ 543960 h 550310"/>
                <a:gd name="connsiteX1" fmla="*/ 0 w 4993749"/>
                <a:gd name="connsiteY1" fmla="*/ 0 h 550310"/>
                <a:gd name="connsiteX2" fmla="*/ 4733396 w 4993749"/>
                <a:gd name="connsiteY2" fmla="*/ 0 h 550310"/>
                <a:gd name="connsiteX3" fmla="*/ 4993749 w 4993749"/>
                <a:gd name="connsiteY3" fmla="*/ 550310 h 550310"/>
                <a:gd name="connsiteX4" fmla="*/ 257177 w 4993749"/>
                <a:gd name="connsiteY4" fmla="*/ 543960 h 550310"/>
                <a:gd name="connsiteX0" fmla="*/ 257177 w 4987402"/>
                <a:gd name="connsiteY0" fmla="*/ 543960 h 550310"/>
                <a:gd name="connsiteX1" fmla="*/ 0 w 4987402"/>
                <a:gd name="connsiteY1" fmla="*/ 0 h 550310"/>
                <a:gd name="connsiteX2" fmla="*/ 4733396 w 4987402"/>
                <a:gd name="connsiteY2" fmla="*/ 0 h 550310"/>
                <a:gd name="connsiteX3" fmla="*/ 4987402 w 4987402"/>
                <a:gd name="connsiteY3" fmla="*/ 550310 h 550310"/>
                <a:gd name="connsiteX4" fmla="*/ 257177 w 4987402"/>
                <a:gd name="connsiteY4" fmla="*/ 543960 h 550310"/>
                <a:gd name="connsiteX0" fmla="*/ 257177 w 4993768"/>
                <a:gd name="connsiteY0" fmla="*/ 543960 h 550310"/>
                <a:gd name="connsiteX1" fmla="*/ 0 w 4993768"/>
                <a:gd name="connsiteY1" fmla="*/ 0 h 550310"/>
                <a:gd name="connsiteX2" fmla="*/ 4733396 w 4993768"/>
                <a:gd name="connsiteY2" fmla="*/ 0 h 550310"/>
                <a:gd name="connsiteX3" fmla="*/ 4993768 w 4993768"/>
                <a:gd name="connsiteY3" fmla="*/ 550310 h 550310"/>
                <a:gd name="connsiteX4" fmla="*/ 257177 w 4993768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47135"/>
                <a:gd name="connsiteX1" fmla="*/ 0 w 5000134"/>
                <a:gd name="connsiteY1" fmla="*/ 0 h 547135"/>
                <a:gd name="connsiteX2" fmla="*/ 4733396 w 5000134"/>
                <a:gd name="connsiteY2" fmla="*/ 0 h 547135"/>
                <a:gd name="connsiteX3" fmla="*/ 5000134 w 5000134"/>
                <a:gd name="connsiteY3" fmla="*/ 547135 h 547135"/>
                <a:gd name="connsiteX4" fmla="*/ 257177 w 5000134"/>
                <a:gd name="connsiteY4" fmla="*/ 543960 h 547135"/>
                <a:gd name="connsiteX0" fmla="*/ 257177 w 5000137"/>
                <a:gd name="connsiteY0" fmla="*/ 543960 h 543960"/>
                <a:gd name="connsiteX1" fmla="*/ 0 w 5000137"/>
                <a:gd name="connsiteY1" fmla="*/ 0 h 543960"/>
                <a:gd name="connsiteX2" fmla="*/ 4733396 w 5000137"/>
                <a:gd name="connsiteY2" fmla="*/ 0 h 543960"/>
                <a:gd name="connsiteX3" fmla="*/ 5000137 w 5000137"/>
                <a:gd name="connsiteY3" fmla="*/ 540785 h 543960"/>
                <a:gd name="connsiteX4" fmla="*/ 257177 w 5000137"/>
                <a:gd name="connsiteY4" fmla="*/ 543960 h 54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137" h="543960">
                  <a:moveTo>
                    <a:pt x="257177" y="543960"/>
                  </a:moveTo>
                  <a:lnTo>
                    <a:pt x="0" y="0"/>
                  </a:lnTo>
                  <a:lnTo>
                    <a:pt x="4733396" y="0"/>
                  </a:lnTo>
                  <a:lnTo>
                    <a:pt x="5000137" y="540785"/>
                  </a:lnTo>
                  <a:lnTo>
                    <a:pt x="257177" y="5439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7" name="Ecken des Rechtecks auf der gleichen Seite schneiden 26"/>
            <p:cNvSpPr/>
            <p:nvPr/>
          </p:nvSpPr>
          <p:spPr>
            <a:xfrm rot="10800000">
              <a:off x="2994373" y="3536241"/>
              <a:ext cx="2120230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8" name="Ecken des Rechtecks auf der gleichen Seite schneiden 27"/>
            <p:cNvSpPr/>
            <p:nvPr/>
          </p:nvSpPr>
          <p:spPr>
            <a:xfrm rot="10800000">
              <a:off x="2994374" y="3954690"/>
              <a:ext cx="2120228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9" name="Ecken des Rechtecks auf der gleichen Seite schneiden 28"/>
            <p:cNvSpPr/>
            <p:nvPr/>
          </p:nvSpPr>
          <p:spPr>
            <a:xfrm rot="10800000">
              <a:off x="2994375" y="4371937"/>
              <a:ext cx="2120226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0" name="Ecken des Rechtecks auf der gleichen Seite schneiden 29"/>
            <p:cNvSpPr/>
            <p:nvPr/>
          </p:nvSpPr>
          <p:spPr>
            <a:xfrm rot="10800000">
              <a:off x="2994377" y="4787106"/>
              <a:ext cx="2120223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31" name="Gerader Verbinder 30"/>
            <p:cNvCxnSpPr/>
            <p:nvPr/>
          </p:nvCxnSpPr>
          <p:spPr>
            <a:xfrm flipV="1">
              <a:off x="3005391" y="3903506"/>
              <a:ext cx="78210" cy="4790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V="1">
              <a:off x="3005392" y="3461935"/>
              <a:ext cx="148927" cy="708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 flipV="1">
              <a:off x="2997201" y="4322774"/>
              <a:ext cx="71438" cy="421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 flipV="1">
              <a:off x="3000607" y="4729536"/>
              <a:ext cx="82995" cy="56707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uppieren 34"/>
            <p:cNvGrpSpPr/>
            <p:nvPr/>
          </p:nvGrpSpPr>
          <p:grpSpPr>
            <a:xfrm>
              <a:off x="3884485" y="3666851"/>
              <a:ext cx="236236" cy="73633"/>
              <a:chOff x="2208140" y="6286500"/>
              <a:chExt cx="236236" cy="126253"/>
            </a:xfrm>
          </p:grpSpPr>
          <p:cxnSp>
            <p:nvCxnSpPr>
              <p:cNvPr id="83" name="Gerader Verbinder 82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84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ieren 35"/>
            <p:cNvGrpSpPr/>
            <p:nvPr/>
          </p:nvGrpSpPr>
          <p:grpSpPr>
            <a:xfrm>
              <a:off x="3878343" y="4109567"/>
              <a:ext cx="236236" cy="73633"/>
              <a:chOff x="2208140" y="6286500"/>
              <a:chExt cx="236236" cy="126253"/>
            </a:xfrm>
          </p:grpSpPr>
          <p:cxnSp>
            <p:nvCxnSpPr>
              <p:cNvPr id="80" name="Gerader Verbinder 79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80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81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ieren 36"/>
            <p:cNvGrpSpPr/>
            <p:nvPr/>
          </p:nvGrpSpPr>
          <p:grpSpPr>
            <a:xfrm>
              <a:off x="3884485" y="4515652"/>
              <a:ext cx="236236" cy="73633"/>
              <a:chOff x="2208140" y="6286500"/>
              <a:chExt cx="236236" cy="126253"/>
            </a:xfrm>
          </p:grpSpPr>
          <p:cxnSp>
            <p:nvCxnSpPr>
              <p:cNvPr id="77" name="Gerader Verbinder 76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ieren 37"/>
            <p:cNvGrpSpPr/>
            <p:nvPr/>
          </p:nvGrpSpPr>
          <p:grpSpPr>
            <a:xfrm>
              <a:off x="3878343" y="4919101"/>
              <a:ext cx="236236" cy="73633"/>
              <a:chOff x="2208140" y="6286500"/>
              <a:chExt cx="236236" cy="126253"/>
            </a:xfrm>
          </p:grpSpPr>
          <p:cxnSp>
            <p:nvCxnSpPr>
              <p:cNvPr id="74" name="Gerader Verbinder 73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hteck 50"/>
            <p:cNvSpPr/>
            <p:nvPr/>
          </p:nvSpPr>
          <p:spPr>
            <a:xfrm>
              <a:off x="1706308" y="898094"/>
              <a:ext cx="1046991" cy="264022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0 h 264022"/>
                <a:gd name="connsiteX1" fmla="*/ 1046991 w 1046991"/>
                <a:gd name="connsiteY1" fmla="*/ 38911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64022">
                  <a:moveTo>
                    <a:pt x="0" y="0"/>
                  </a:moveTo>
                  <a:lnTo>
                    <a:pt x="1046991" y="38911"/>
                  </a:lnTo>
                  <a:lnTo>
                    <a:pt x="1046991" y="264022"/>
                  </a:lnTo>
                  <a:lnTo>
                    <a:pt x="9728" y="244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0" name="Gerader Verbinder 39"/>
            <p:cNvCxnSpPr>
              <a:stCxn id="39" idx="0"/>
            </p:cNvCxnSpPr>
            <p:nvPr/>
          </p:nvCxnSpPr>
          <p:spPr>
            <a:xfrm>
              <a:off x="1706308" y="898094"/>
              <a:ext cx="0" cy="259654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 flipH="1">
              <a:off x="2746229" y="94113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>
              <a:off x="1706308" y="1157748"/>
              <a:ext cx="1039921" cy="1815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50"/>
            <p:cNvSpPr/>
            <p:nvPr/>
          </p:nvSpPr>
          <p:spPr>
            <a:xfrm>
              <a:off x="1712068" y="1824483"/>
              <a:ext cx="1017352" cy="241433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0 w 1046991"/>
                <a:gd name="connsiteY0" fmla="*/ 0 h 244933"/>
                <a:gd name="connsiteX1" fmla="*/ 1046991 w 1046991"/>
                <a:gd name="connsiteY1" fmla="*/ 10094 h 244933"/>
                <a:gd name="connsiteX2" fmla="*/ 1046991 w 1046991"/>
                <a:gd name="connsiteY2" fmla="*/ 244933 h 244933"/>
                <a:gd name="connsiteX3" fmla="*/ 9728 w 1046991"/>
                <a:gd name="connsiteY3" fmla="*/ 225478 h 244933"/>
                <a:gd name="connsiteX4" fmla="*/ 0 w 1046991"/>
                <a:gd name="connsiteY4" fmla="*/ 0 h 244933"/>
                <a:gd name="connsiteX0" fmla="*/ 0 w 1046991"/>
                <a:gd name="connsiteY0" fmla="*/ 0 h 255466"/>
                <a:gd name="connsiteX1" fmla="*/ 1046991 w 1046991"/>
                <a:gd name="connsiteY1" fmla="*/ 20627 h 255466"/>
                <a:gd name="connsiteX2" fmla="*/ 1046991 w 1046991"/>
                <a:gd name="connsiteY2" fmla="*/ 255466 h 255466"/>
                <a:gd name="connsiteX3" fmla="*/ 9728 w 1046991"/>
                <a:gd name="connsiteY3" fmla="*/ 236011 h 255466"/>
                <a:gd name="connsiteX4" fmla="*/ 0 w 1046991"/>
                <a:gd name="connsiteY4" fmla="*/ 0 h 255466"/>
                <a:gd name="connsiteX0" fmla="*/ 0 w 1046991"/>
                <a:gd name="connsiteY0" fmla="*/ 0 h 248444"/>
                <a:gd name="connsiteX1" fmla="*/ 1046991 w 1046991"/>
                <a:gd name="connsiteY1" fmla="*/ 13605 h 248444"/>
                <a:gd name="connsiteX2" fmla="*/ 1046991 w 1046991"/>
                <a:gd name="connsiteY2" fmla="*/ 248444 h 248444"/>
                <a:gd name="connsiteX3" fmla="*/ 9728 w 1046991"/>
                <a:gd name="connsiteY3" fmla="*/ 228989 h 248444"/>
                <a:gd name="connsiteX4" fmla="*/ 0 w 1046991"/>
                <a:gd name="connsiteY4" fmla="*/ 0 h 24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48444">
                  <a:moveTo>
                    <a:pt x="0" y="0"/>
                  </a:moveTo>
                  <a:lnTo>
                    <a:pt x="1046991" y="13605"/>
                  </a:lnTo>
                  <a:lnTo>
                    <a:pt x="1046991" y="248444"/>
                  </a:lnTo>
                  <a:lnTo>
                    <a:pt x="9728" y="228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4" name="Gerader Verbinder 43"/>
            <p:cNvCxnSpPr/>
            <p:nvPr/>
          </p:nvCxnSpPr>
          <p:spPr>
            <a:xfrm flipH="1">
              <a:off x="1699817" y="182546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 flipH="1">
              <a:off x="2739738" y="183932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1700109" y="2060306"/>
              <a:ext cx="1039943" cy="1296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eck 50"/>
            <p:cNvSpPr/>
            <p:nvPr/>
          </p:nvSpPr>
          <p:spPr>
            <a:xfrm>
              <a:off x="1706009" y="2858243"/>
              <a:ext cx="1040219" cy="250290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10293 w 1057284"/>
                <a:gd name="connsiteY0" fmla="*/ 847 h 245414"/>
                <a:gd name="connsiteX1" fmla="*/ 1057284 w 1057284"/>
                <a:gd name="connsiteY1" fmla="*/ 0 h 245414"/>
                <a:gd name="connsiteX2" fmla="*/ 1057284 w 1057284"/>
                <a:gd name="connsiteY2" fmla="*/ 234839 h 245414"/>
                <a:gd name="connsiteX3" fmla="*/ 0 w 1057284"/>
                <a:gd name="connsiteY3" fmla="*/ 245414 h 245414"/>
                <a:gd name="connsiteX4" fmla="*/ 10293 w 1057284"/>
                <a:gd name="connsiteY4" fmla="*/ 847 h 245414"/>
                <a:gd name="connsiteX0" fmla="*/ 0 w 1067012"/>
                <a:gd name="connsiteY0" fmla="*/ 1085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10856 h 245414"/>
                <a:gd name="connsiteX0" fmla="*/ 0 w 1067012"/>
                <a:gd name="connsiteY0" fmla="*/ 3087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30876 h 245414"/>
                <a:gd name="connsiteX0" fmla="*/ 0 w 1070523"/>
                <a:gd name="connsiteY0" fmla="*/ 17494 h 245414"/>
                <a:gd name="connsiteX1" fmla="*/ 1070523 w 1070523"/>
                <a:gd name="connsiteY1" fmla="*/ 0 h 245414"/>
                <a:gd name="connsiteX2" fmla="*/ 1070523 w 1070523"/>
                <a:gd name="connsiteY2" fmla="*/ 234839 h 245414"/>
                <a:gd name="connsiteX3" fmla="*/ 13239 w 1070523"/>
                <a:gd name="connsiteY3" fmla="*/ 245414 h 245414"/>
                <a:gd name="connsiteX4" fmla="*/ 0 w 1070523"/>
                <a:gd name="connsiteY4" fmla="*/ 17494 h 24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523" h="245414">
                  <a:moveTo>
                    <a:pt x="0" y="17494"/>
                  </a:moveTo>
                  <a:lnTo>
                    <a:pt x="1070523" y="0"/>
                  </a:lnTo>
                  <a:lnTo>
                    <a:pt x="1070523" y="234839"/>
                  </a:lnTo>
                  <a:lnTo>
                    <a:pt x="13239" y="245414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4578616" y="3501366"/>
              <a:ext cx="592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 smtClean="0">
                  <a:solidFill>
                    <a:schemeClr val="accent1">
                      <a:lumMod val="50000"/>
                    </a:schemeClr>
                  </a:solidFill>
                </a:rPr>
                <a:t>***</a:t>
              </a:r>
              <a:endParaRPr lang="de-AT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49" name="Gruppieren 48"/>
            <p:cNvGrpSpPr/>
            <p:nvPr/>
          </p:nvGrpSpPr>
          <p:grpSpPr>
            <a:xfrm>
              <a:off x="6062561" y="236345"/>
              <a:ext cx="1895629" cy="5157869"/>
              <a:chOff x="177954" y="228971"/>
              <a:chExt cx="1895629" cy="5157869"/>
            </a:xfrm>
          </p:grpSpPr>
          <p:cxnSp>
            <p:nvCxnSpPr>
              <p:cNvPr id="60" name="Gerader Verbinder 59"/>
              <p:cNvCxnSpPr/>
              <p:nvPr/>
            </p:nvCxnSpPr>
            <p:spPr>
              <a:xfrm>
                <a:off x="769013" y="233085"/>
                <a:ext cx="0" cy="4572000"/>
              </a:xfrm>
              <a:prstGeom prst="line">
                <a:avLst/>
              </a:prstGeom>
              <a:ln w="9525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arallelogramm 60"/>
              <p:cNvSpPr/>
              <p:nvPr/>
            </p:nvSpPr>
            <p:spPr>
              <a:xfrm>
                <a:off x="188913" y="1430740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2" name="Parallelogramm 61"/>
              <p:cNvSpPr/>
              <p:nvPr/>
            </p:nvSpPr>
            <p:spPr>
              <a:xfrm>
                <a:off x="178523" y="228971"/>
                <a:ext cx="1886072" cy="287338"/>
              </a:xfrm>
              <a:prstGeom prst="parallelogram">
                <a:avLst>
                  <a:gd name="adj" fmla="val 20335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3" name="Parallelogramm 62"/>
              <p:cNvSpPr/>
              <p:nvPr/>
            </p:nvSpPr>
            <p:spPr>
              <a:xfrm>
                <a:off x="179417" y="4796881"/>
                <a:ext cx="1871662" cy="287338"/>
              </a:xfrm>
              <a:prstGeom prst="parallelogram">
                <a:avLst>
                  <a:gd name="adj" fmla="val 203350"/>
                </a:avLst>
              </a:prstGeom>
              <a:noFill/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4" name="Parallelogramm 63"/>
              <p:cNvSpPr/>
              <p:nvPr/>
            </p:nvSpPr>
            <p:spPr>
              <a:xfrm>
                <a:off x="188913" y="2525913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5" name="Parallelogramm 64"/>
              <p:cNvSpPr/>
              <p:nvPr/>
            </p:nvSpPr>
            <p:spPr>
              <a:xfrm>
                <a:off x="184612" y="3621087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6" name="Rechteck 65"/>
              <p:cNvSpPr/>
              <p:nvPr/>
            </p:nvSpPr>
            <p:spPr>
              <a:xfrm>
                <a:off x="177954" y="5097463"/>
                <a:ext cx="45719" cy="279728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7" name="Parallelogramm 34"/>
              <p:cNvSpPr/>
              <p:nvPr/>
            </p:nvSpPr>
            <p:spPr>
              <a:xfrm rot="5400000" flipV="1">
                <a:off x="102282" y="5214312"/>
                <a:ext cx="298195" cy="46862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8" name="Rechteck 67"/>
              <p:cNvSpPr/>
              <p:nvPr/>
            </p:nvSpPr>
            <p:spPr>
              <a:xfrm>
                <a:off x="1967906" y="4815077"/>
                <a:ext cx="45719" cy="293322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9" name="Parallelogramm 34"/>
              <p:cNvSpPr/>
              <p:nvPr/>
            </p:nvSpPr>
            <p:spPr>
              <a:xfrm rot="5400000" flipV="1">
                <a:off x="1896148" y="4931707"/>
                <a:ext cx="309152" cy="45719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1419212" y="5102049"/>
                <a:ext cx="56360" cy="269423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1" name="Parallelogramm 34"/>
              <p:cNvSpPr/>
              <p:nvPr/>
            </p:nvSpPr>
            <p:spPr>
              <a:xfrm rot="5400000" flipV="1">
                <a:off x="1352789" y="5207677"/>
                <a:ext cx="288366" cy="59478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  <a:gd name="connsiteX0" fmla="*/ 0 w 350776"/>
                  <a:gd name="connsiteY0" fmla="*/ 45720 h 45720"/>
                  <a:gd name="connsiteX1" fmla="*/ 19897 w 350776"/>
                  <a:gd name="connsiteY1" fmla="*/ 1 h 45720"/>
                  <a:gd name="connsiteX2" fmla="*/ 350776 w 350776"/>
                  <a:gd name="connsiteY2" fmla="*/ 0 h 45720"/>
                  <a:gd name="connsiteX3" fmla="*/ 329895 w 350776"/>
                  <a:gd name="connsiteY3" fmla="*/ 45717 h 45720"/>
                  <a:gd name="connsiteX4" fmla="*/ 0 w 350776"/>
                  <a:gd name="connsiteY4" fmla="*/ 45720 h 45720"/>
                  <a:gd name="connsiteX0" fmla="*/ 0 w 347627"/>
                  <a:gd name="connsiteY0" fmla="*/ 45720 h 45720"/>
                  <a:gd name="connsiteX1" fmla="*/ 19897 w 347627"/>
                  <a:gd name="connsiteY1" fmla="*/ 1 h 45720"/>
                  <a:gd name="connsiteX2" fmla="*/ 347627 w 347627"/>
                  <a:gd name="connsiteY2" fmla="*/ 0 h 45720"/>
                  <a:gd name="connsiteX3" fmla="*/ 329895 w 347627"/>
                  <a:gd name="connsiteY3" fmla="*/ 45717 h 45720"/>
                  <a:gd name="connsiteX4" fmla="*/ 0 w 347627"/>
                  <a:gd name="connsiteY4" fmla="*/ 45720 h 45720"/>
                  <a:gd name="connsiteX0" fmla="*/ 0 w 350814"/>
                  <a:gd name="connsiteY0" fmla="*/ 45720 h 45720"/>
                  <a:gd name="connsiteX1" fmla="*/ 19897 w 350814"/>
                  <a:gd name="connsiteY1" fmla="*/ 1 h 45720"/>
                  <a:gd name="connsiteX2" fmla="*/ 350814 w 350814"/>
                  <a:gd name="connsiteY2" fmla="*/ 0 h 45720"/>
                  <a:gd name="connsiteX3" fmla="*/ 329895 w 350814"/>
                  <a:gd name="connsiteY3" fmla="*/ 45717 h 45720"/>
                  <a:gd name="connsiteX4" fmla="*/ 0 w 350814"/>
                  <a:gd name="connsiteY4" fmla="*/ 4572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814" h="45720">
                    <a:moveTo>
                      <a:pt x="0" y="45720"/>
                    </a:moveTo>
                    <a:lnTo>
                      <a:pt x="19897" y="1"/>
                    </a:lnTo>
                    <a:lnTo>
                      <a:pt x="350814" y="0"/>
                    </a:lnTo>
                    <a:lnTo>
                      <a:pt x="329895" y="45717"/>
                    </a:lnTo>
                    <a:lnTo>
                      <a:pt x="0" y="45720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2" name="Parallelogramm 71"/>
              <p:cNvSpPr/>
              <p:nvPr/>
            </p:nvSpPr>
            <p:spPr>
              <a:xfrm rot="16200000" flipV="1">
                <a:off x="-656874" y="2377722"/>
                <a:ext cx="4860924" cy="578555"/>
              </a:xfrm>
              <a:prstGeom prst="parallelogram">
                <a:avLst>
                  <a:gd name="adj" fmla="val 4890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3" name="Rechteck 72"/>
              <p:cNvSpPr/>
              <p:nvPr/>
            </p:nvSpPr>
            <p:spPr>
              <a:xfrm>
                <a:off x="188913" y="527326"/>
                <a:ext cx="1295400" cy="4570137"/>
              </a:xfrm>
              <a:prstGeom prst="rect">
                <a:avLst/>
              </a:prstGeom>
              <a:noFill/>
              <a:ln w="635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50" name="Gerader Verbinder 49"/>
            <p:cNvCxnSpPr/>
            <p:nvPr/>
          </p:nvCxnSpPr>
          <p:spPr>
            <a:xfrm flipH="1">
              <a:off x="2742983" y="2873694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 flipV="1">
              <a:off x="1699817" y="3108533"/>
              <a:ext cx="1039921" cy="773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 flipH="1">
              <a:off x="1703062" y="287929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761" y="3726146"/>
              <a:ext cx="186768" cy="524728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5834" y="1992030"/>
              <a:ext cx="177875" cy="542518"/>
            </a:xfrm>
            <a:prstGeom prst="rect">
              <a:avLst/>
            </a:prstGeom>
          </p:spPr>
        </p:pic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5834" y="1349751"/>
              <a:ext cx="177873" cy="524728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5834" y="640986"/>
              <a:ext cx="177875" cy="542518"/>
            </a:xfrm>
            <a:prstGeom prst="rect">
              <a:avLst/>
            </a:prstGeom>
          </p:spPr>
        </p:pic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7007" y="1228058"/>
              <a:ext cx="184545" cy="542516"/>
            </a:xfrm>
            <a:prstGeom prst="rect">
              <a:avLst/>
            </a:prstGeom>
          </p:spPr>
        </p:pic>
        <p:pic>
          <p:nvPicPr>
            <p:cNvPr id="58" name="Grafik 5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0799" y="2610427"/>
              <a:ext cx="177049" cy="540000"/>
            </a:xfrm>
            <a:prstGeom prst="rect">
              <a:avLst/>
            </a:prstGeom>
          </p:spPr>
        </p:pic>
        <p:cxnSp>
          <p:nvCxnSpPr>
            <p:cNvPr id="59" name="Gerader Verbinder 58"/>
            <p:cNvCxnSpPr/>
            <p:nvPr/>
          </p:nvCxnSpPr>
          <p:spPr>
            <a:xfrm flipH="1">
              <a:off x="5121980" y="2283300"/>
              <a:ext cx="282" cy="91528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Grafik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73" y="2002655"/>
            <a:ext cx="615251" cy="93650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26" y="1610706"/>
            <a:ext cx="370093" cy="4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173" y="2948671"/>
            <a:ext cx="709287" cy="56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94" y="2377441"/>
            <a:ext cx="538401" cy="5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0501" y="3661650"/>
            <a:ext cx="574867" cy="4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2902" y="4372684"/>
            <a:ext cx="3118233" cy="2349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0" name="Grafik 89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92" y="228702"/>
            <a:ext cx="1981031" cy="2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982900" y="1059246"/>
            <a:ext cx="6962870" cy="5522833"/>
            <a:chOff x="1418870" y="236345"/>
            <a:chExt cx="6539320" cy="5157869"/>
          </a:xfrm>
        </p:grpSpPr>
        <p:sp>
          <p:nvSpPr>
            <p:cNvPr id="5" name="Abgerundetes Rechteck 4"/>
            <p:cNvSpPr/>
            <p:nvPr/>
          </p:nvSpPr>
          <p:spPr>
            <a:xfrm>
              <a:off x="2942739" y="527326"/>
              <a:ext cx="2220686" cy="278912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3005392" y="609828"/>
              <a:ext cx="2088612" cy="2624116"/>
            </a:xfrm>
            <a:prstGeom prst="roundRect">
              <a:avLst>
                <a:gd name="adj" fmla="val 490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Parallelogramm 6"/>
            <p:cNvSpPr/>
            <p:nvPr/>
          </p:nvSpPr>
          <p:spPr>
            <a:xfrm rot="10390653">
              <a:off x="1418870" y="3423585"/>
              <a:ext cx="1578543" cy="1866454"/>
            </a:xfrm>
            <a:custGeom>
              <a:avLst/>
              <a:gdLst>
                <a:gd name="connsiteX0" fmla="*/ 0 w 1598918"/>
                <a:gd name="connsiteY0" fmla="*/ 1819566 h 1819566"/>
                <a:gd name="connsiteX1" fmla="*/ 213120 w 1598918"/>
                <a:gd name="connsiteY1" fmla="*/ 0 h 1819566"/>
                <a:gd name="connsiteX2" fmla="*/ 1598918 w 1598918"/>
                <a:gd name="connsiteY2" fmla="*/ 0 h 1819566"/>
                <a:gd name="connsiteX3" fmla="*/ 1385798 w 1598918"/>
                <a:gd name="connsiteY3" fmla="*/ 1819566 h 1819566"/>
                <a:gd name="connsiteX4" fmla="*/ 0 w 1598918"/>
                <a:gd name="connsiteY4" fmla="*/ 1819566 h 1819566"/>
                <a:gd name="connsiteX0" fmla="*/ 0 w 1598918"/>
                <a:gd name="connsiteY0" fmla="*/ 1819566 h 1880836"/>
                <a:gd name="connsiteX1" fmla="*/ 213120 w 1598918"/>
                <a:gd name="connsiteY1" fmla="*/ 0 h 1880836"/>
                <a:gd name="connsiteX2" fmla="*/ 1598918 w 1598918"/>
                <a:gd name="connsiteY2" fmla="*/ 0 h 1880836"/>
                <a:gd name="connsiteX3" fmla="*/ 1362452 w 1598918"/>
                <a:gd name="connsiteY3" fmla="*/ 1880836 h 1880836"/>
                <a:gd name="connsiteX4" fmla="*/ 0 w 1598918"/>
                <a:gd name="connsiteY4" fmla="*/ 1819566 h 1880836"/>
                <a:gd name="connsiteX0" fmla="*/ 0 w 1598918"/>
                <a:gd name="connsiteY0" fmla="*/ 1819566 h 1882726"/>
                <a:gd name="connsiteX1" fmla="*/ 213120 w 1598918"/>
                <a:gd name="connsiteY1" fmla="*/ 0 h 1882726"/>
                <a:gd name="connsiteX2" fmla="*/ 1598918 w 1598918"/>
                <a:gd name="connsiteY2" fmla="*/ 0 h 1882726"/>
                <a:gd name="connsiteX3" fmla="*/ 1378242 w 1598918"/>
                <a:gd name="connsiteY3" fmla="*/ 1882726 h 1882726"/>
                <a:gd name="connsiteX4" fmla="*/ 0 w 1598918"/>
                <a:gd name="connsiteY4" fmla="*/ 1819566 h 18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8918" h="1882726">
                  <a:moveTo>
                    <a:pt x="0" y="1819566"/>
                  </a:moveTo>
                  <a:lnTo>
                    <a:pt x="213120" y="0"/>
                  </a:lnTo>
                  <a:lnTo>
                    <a:pt x="1598918" y="0"/>
                  </a:lnTo>
                  <a:lnTo>
                    <a:pt x="1378242" y="1882726"/>
                  </a:lnTo>
                  <a:lnTo>
                    <a:pt x="0" y="1819566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2994377" y="3461935"/>
              <a:ext cx="2120227" cy="1693844"/>
            </a:xfrm>
            <a:prstGeom prst="roundRect">
              <a:avLst>
                <a:gd name="adj" fmla="val 223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" name="Trapezoid 9"/>
            <p:cNvSpPr/>
            <p:nvPr/>
          </p:nvSpPr>
          <p:spPr>
            <a:xfrm rot="5400000">
              <a:off x="696452" y="1229873"/>
              <a:ext cx="3023700" cy="1349330"/>
            </a:xfrm>
            <a:custGeom>
              <a:avLst/>
              <a:gdLst>
                <a:gd name="connsiteX0" fmla="*/ 0 w 2719352"/>
                <a:gd name="connsiteY0" fmla="*/ 1389050 h 1389050"/>
                <a:gd name="connsiteX1" fmla="*/ 168811 w 2719352"/>
                <a:gd name="connsiteY1" fmla="*/ 0 h 1389050"/>
                <a:gd name="connsiteX2" fmla="*/ 2550541 w 2719352"/>
                <a:gd name="connsiteY2" fmla="*/ 0 h 1389050"/>
                <a:gd name="connsiteX3" fmla="*/ 2719352 w 2719352"/>
                <a:gd name="connsiteY3" fmla="*/ 1389050 h 1389050"/>
                <a:gd name="connsiteX4" fmla="*/ 0 w 2719352"/>
                <a:gd name="connsiteY4" fmla="*/ 1389050 h 1389050"/>
                <a:gd name="connsiteX0" fmla="*/ 0 w 2639839"/>
                <a:gd name="connsiteY0" fmla="*/ 1389050 h 1389050"/>
                <a:gd name="connsiteX1" fmla="*/ 168811 w 2639839"/>
                <a:gd name="connsiteY1" fmla="*/ 0 h 1389050"/>
                <a:gd name="connsiteX2" fmla="*/ 2550541 w 2639839"/>
                <a:gd name="connsiteY2" fmla="*/ 0 h 1389050"/>
                <a:gd name="connsiteX3" fmla="*/ 2639839 w 2639839"/>
                <a:gd name="connsiteY3" fmla="*/ 1389050 h 1389050"/>
                <a:gd name="connsiteX4" fmla="*/ 0 w 2639839"/>
                <a:gd name="connsiteY4" fmla="*/ 1389050 h 1389050"/>
                <a:gd name="connsiteX0" fmla="*/ 0 w 2647795"/>
                <a:gd name="connsiteY0" fmla="*/ 1389050 h 1389050"/>
                <a:gd name="connsiteX1" fmla="*/ 168811 w 2647795"/>
                <a:gd name="connsiteY1" fmla="*/ 0 h 1389050"/>
                <a:gd name="connsiteX2" fmla="*/ 2550541 w 2647795"/>
                <a:gd name="connsiteY2" fmla="*/ 0 h 1389050"/>
                <a:gd name="connsiteX3" fmla="*/ 2647795 w 2647795"/>
                <a:gd name="connsiteY3" fmla="*/ 1389050 h 1389050"/>
                <a:gd name="connsiteX4" fmla="*/ 0 w 2647795"/>
                <a:gd name="connsiteY4" fmla="*/ 1389050 h 1389050"/>
                <a:gd name="connsiteX0" fmla="*/ 0 w 2592100"/>
                <a:gd name="connsiteY0" fmla="*/ 1381099 h 1389050"/>
                <a:gd name="connsiteX1" fmla="*/ 113116 w 2592100"/>
                <a:gd name="connsiteY1" fmla="*/ 0 h 1389050"/>
                <a:gd name="connsiteX2" fmla="*/ 2494846 w 2592100"/>
                <a:gd name="connsiteY2" fmla="*/ 0 h 1389050"/>
                <a:gd name="connsiteX3" fmla="*/ 2592100 w 2592100"/>
                <a:gd name="connsiteY3" fmla="*/ 1389050 h 1389050"/>
                <a:gd name="connsiteX4" fmla="*/ 0 w 2592100"/>
                <a:gd name="connsiteY4" fmla="*/ 1381099 h 1389050"/>
                <a:gd name="connsiteX0" fmla="*/ 0 w 2568234"/>
                <a:gd name="connsiteY0" fmla="*/ 1381099 h 1389050"/>
                <a:gd name="connsiteX1" fmla="*/ 113116 w 2568234"/>
                <a:gd name="connsiteY1" fmla="*/ 0 h 1389050"/>
                <a:gd name="connsiteX2" fmla="*/ 2494846 w 2568234"/>
                <a:gd name="connsiteY2" fmla="*/ 0 h 1389050"/>
                <a:gd name="connsiteX3" fmla="*/ 2568234 w 2568234"/>
                <a:gd name="connsiteY3" fmla="*/ 1389050 h 1389050"/>
                <a:gd name="connsiteX4" fmla="*/ 0 w 2568234"/>
                <a:gd name="connsiteY4" fmla="*/ 1381099 h 1389050"/>
                <a:gd name="connsiteX0" fmla="*/ 0 w 2573010"/>
                <a:gd name="connsiteY0" fmla="*/ 1381099 h 1389050"/>
                <a:gd name="connsiteX1" fmla="*/ 113116 w 2573010"/>
                <a:gd name="connsiteY1" fmla="*/ 0 h 1389050"/>
                <a:gd name="connsiteX2" fmla="*/ 2494846 w 2573010"/>
                <a:gd name="connsiteY2" fmla="*/ 0 h 1389050"/>
                <a:gd name="connsiteX3" fmla="*/ 2573010 w 2573010"/>
                <a:gd name="connsiteY3" fmla="*/ 1389050 h 1389050"/>
                <a:gd name="connsiteX4" fmla="*/ 0 w 2573010"/>
                <a:gd name="connsiteY4" fmla="*/ 1381099 h 1389050"/>
                <a:gd name="connsiteX0" fmla="*/ 0 w 2573010"/>
                <a:gd name="connsiteY0" fmla="*/ 1381099 h 1381099"/>
                <a:gd name="connsiteX1" fmla="*/ 113116 w 2573010"/>
                <a:gd name="connsiteY1" fmla="*/ 0 h 1381099"/>
                <a:gd name="connsiteX2" fmla="*/ 2494846 w 2573010"/>
                <a:gd name="connsiteY2" fmla="*/ 0 h 1381099"/>
                <a:gd name="connsiteX3" fmla="*/ 2573010 w 2573010"/>
                <a:gd name="connsiteY3" fmla="*/ 1380912 h 1381099"/>
                <a:gd name="connsiteX4" fmla="*/ 0 w 2573010"/>
                <a:gd name="connsiteY4" fmla="*/ 1381099 h 138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010" h="1381099">
                  <a:moveTo>
                    <a:pt x="0" y="1381099"/>
                  </a:moveTo>
                  <a:lnTo>
                    <a:pt x="113116" y="0"/>
                  </a:lnTo>
                  <a:lnTo>
                    <a:pt x="2494846" y="0"/>
                  </a:lnTo>
                  <a:lnTo>
                    <a:pt x="2573010" y="1380912"/>
                  </a:lnTo>
                  <a:lnTo>
                    <a:pt x="0" y="1381099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2942739" y="3390858"/>
              <a:ext cx="2220686" cy="1822493"/>
            </a:xfrm>
            <a:prstGeom prst="roundRect">
              <a:avLst>
                <a:gd name="adj" fmla="val 0"/>
              </a:avLst>
            </a:prstGeom>
            <a:noFill/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1" name="Gerader Verbinder 10"/>
            <p:cNvCxnSpPr/>
            <p:nvPr/>
          </p:nvCxnSpPr>
          <p:spPr>
            <a:xfrm>
              <a:off x="2899798" y="3330822"/>
              <a:ext cx="2428" cy="8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bgerundetes Rechteck 11"/>
            <p:cNvSpPr/>
            <p:nvPr/>
          </p:nvSpPr>
          <p:spPr>
            <a:xfrm flipV="1">
              <a:off x="2899797" y="3337753"/>
              <a:ext cx="2263628" cy="51616"/>
            </a:xfrm>
            <a:prstGeom prst="roundRect">
              <a:avLst>
                <a:gd name="adj" fmla="val 0"/>
              </a:avLst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3" name="Parallelogramm 12"/>
            <p:cNvSpPr/>
            <p:nvPr/>
          </p:nvSpPr>
          <p:spPr>
            <a:xfrm>
              <a:off x="2937896" y="238653"/>
              <a:ext cx="2783454" cy="266472"/>
            </a:xfrm>
            <a:prstGeom prst="parallelogram">
              <a:avLst>
                <a:gd name="adj" fmla="val 21325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4" name="Gerader Verbinder 13"/>
            <p:cNvCxnSpPr/>
            <p:nvPr/>
          </p:nvCxnSpPr>
          <p:spPr>
            <a:xfrm>
              <a:off x="3500438" y="608340"/>
              <a:ext cx="0" cy="2404826"/>
            </a:xfrm>
            <a:prstGeom prst="line">
              <a:avLst/>
            </a:prstGeom>
            <a:ln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arallelogramm 43"/>
            <p:cNvSpPr/>
            <p:nvPr/>
          </p:nvSpPr>
          <p:spPr>
            <a:xfrm>
              <a:off x="3005693" y="957145"/>
              <a:ext cx="2086260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2656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496392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260" h="237099">
                  <a:moveTo>
                    <a:pt x="0" y="237099"/>
                  </a:moveTo>
                  <a:lnTo>
                    <a:pt x="496392" y="0"/>
                  </a:lnTo>
                  <a:lnTo>
                    <a:pt x="2086260" y="0"/>
                  </a:lnTo>
                  <a:cubicBezTo>
                    <a:pt x="2085059" y="79033"/>
                    <a:pt x="2086935" y="158066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6" name="Parallelogramm 44"/>
            <p:cNvSpPr/>
            <p:nvPr/>
          </p:nvSpPr>
          <p:spPr>
            <a:xfrm>
              <a:off x="3005691" y="1663967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9470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3313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3313" y="0"/>
                  </a:lnTo>
                  <a:lnTo>
                    <a:pt x="2086441" y="3078"/>
                  </a:lnTo>
                  <a:cubicBezTo>
                    <a:pt x="2085179" y="81085"/>
                    <a:pt x="2086997" y="159092"/>
                    <a:pt x="2085735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Parallelogramm 16"/>
            <p:cNvSpPr/>
            <p:nvPr/>
          </p:nvSpPr>
          <p:spPr>
            <a:xfrm>
              <a:off x="4083926" y="2363154"/>
              <a:ext cx="1425334" cy="219541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Ecken des Rechtecks auf der gleichen Seite schneiden 17"/>
            <p:cNvSpPr/>
            <p:nvPr/>
          </p:nvSpPr>
          <p:spPr>
            <a:xfrm rot="10800000">
              <a:off x="3046081" y="2581835"/>
              <a:ext cx="956522" cy="607454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9" name="Ecken des Rechtecks auf der gleichen Seite schneiden 18"/>
            <p:cNvSpPr/>
            <p:nvPr/>
          </p:nvSpPr>
          <p:spPr>
            <a:xfrm rot="10800000">
              <a:off x="4083925" y="2581836"/>
              <a:ext cx="956522" cy="607452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0" name="Parallelogramm 19"/>
            <p:cNvSpPr/>
            <p:nvPr/>
          </p:nvSpPr>
          <p:spPr>
            <a:xfrm>
              <a:off x="3047342" y="2360613"/>
              <a:ext cx="1424985" cy="222815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21" name="Gerader Verbinder 20"/>
            <p:cNvCxnSpPr/>
            <p:nvPr/>
          </p:nvCxnSpPr>
          <p:spPr>
            <a:xfrm flipV="1">
              <a:off x="3930977" y="3122670"/>
              <a:ext cx="149422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V="1">
              <a:off x="4007451" y="3081338"/>
              <a:ext cx="72948" cy="3309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V="1">
              <a:off x="4976885" y="3122670"/>
              <a:ext cx="115068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flipV="1">
              <a:off x="5037693" y="3081338"/>
              <a:ext cx="76907" cy="35538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arallelogramm 45"/>
            <p:cNvSpPr/>
            <p:nvPr/>
          </p:nvSpPr>
          <p:spPr>
            <a:xfrm>
              <a:off x="3005691" y="2311920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3363"/>
                <a:gd name="connsiteY0" fmla="*/ 237099 h 237099"/>
                <a:gd name="connsiteX1" fmla="*/ 505628 w 2083363"/>
                <a:gd name="connsiteY1" fmla="*/ 0 h 237099"/>
                <a:gd name="connsiteX2" fmla="*/ 2083363 w 2083363"/>
                <a:gd name="connsiteY2" fmla="*/ 6157 h 237099"/>
                <a:gd name="connsiteX3" fmla="*/ 2082656 w 2083363"/>
                <a:gd name="connsiteY3" fmla="*/ 237099 h 237099"/>
                <a:gd name="connsiteX4" fmla="*/ 0 w 2083363"/>
                <a:gd name="connsiteY4" fmla="*/ 237099 h 237099"/>
                <a:gd name="connsiteX0" fmla="*/ 0 w 2092599"/>
                <a:gd name="connsiteY0" fmla="*/ 237099 h 237099"/>
                <a:gd name="connsiteX1" fmla="*/ 505628 w 2092599"/>
                <a:gd name="connsiteY1" fmla="*/ 0 h 237099"/>
                <a:gd name="connsiteX2" fmla="*/ 2092599 w 2092599"/>
                <a:gd name="connsiteY2" fmla="*/ 6157 h 237099"/>
                <a:gd name="connsiteX3" fmla="*/ 2082656 w 2092599"/>
                <a:gd name="connsiteY3" fmla="*/ 237099 h 237099"/>
                <a:gd name="connsiteX4" fmla="*/ 0 w 2092599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6391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6391" y="0"/>
                  </a:lnTo>
                  <a:lnTo>
                    <a:pt x="2086441" y="6157"/>
                  </a:lnTo>
                  <a:cubicBezTo>
                    <a:pt x="2086205" y="83138"/>
                    <a:pt x="2085970" y="160118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6" name="Parallelogramm 40"/>
            <p:cNvSpPr/>
            <p:nvPr/>
          </p:nvSpPr>
          <p:spPr>
            <a:xfrm rot="5400000">
              <a:off x="2955670" y="2460373"/>
              <a:ext cx="4987401" cy="543960"/>
            </a:xfrm>
            <a:custGeom>
              <a:avLst/>
              <a:gdLst>
                <a:gd name="connsiteX0" fmla="*/ 0 w 4733396"/>
                <a:gd name="connsiteY0" fmla="*/ 547135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0 w 4733396"/>
                <a:gd name="connsiteY4" fmla="*/ 547135 h 547135"/>
                <a:gd name="connsiteX0" fmla="*/ 257177 w 4733396"/>
                <a:gd name="connsiteY0" fmla="*/ 543960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257177 w 4733396"/>
                <a:gd name="connsiteY4" fmla="*/ 543960 h 547135"/>
                <a:gd name="connsiteX0" fmla="*/ 257177 w 4996924"/>
                <a:gd name="connsiteY0" fmla="*/ 543960 h 550310"/>
                <a:gd name="connsiteX1" fmla="*/ 0 w 4996924"/>
                <a:gd name="connsiteY1" fmla="*/ 0 h 550310"/>
                <a:gd name="connsiteX2" fmla="*/ 4733396 w 4996924"/>
                <a:gd name="connsiteY2" fmla="*/ 0 h 550310"/>
                <a:gd name="connsiteX3" fmla="*/ 4996924 w 4996924"/>
                <a:gd name="connsiteY3" fmla="*/ 550310 h 550310"/>
                <a:gd name="connsiteX4" fmla="*/ 257177 w 4996924"/>
                <a:gd name="connsiteY4" fmla="*/ 543960 h 550310"/>
                <a:gd name="connsiteX0" fmla="*/ 257177 w 4993749"/>
                <a:gd name="connsiteY0" fmla="*/ 543960 h 550310"/>
                <a:gd name="connsiteX1" fmla="*/ 0 w 4993749"/>
                <a:gd name="connsiteY1" fmla="*/ 0 h 550310"/>
                <a:gd name="connsiteX2" fmla="*/ 4733396 w 4993749"/>
                <a:gd name="connsiteY2" fmla="*/ 0 h 550310"/>
                <a:gd name="connsiteX3" fmla="*/ 4993749 w 4993749"/>
                <a:gd name="connsiteY3" fmla="*/ 550310 h 550310"/>
                <a:gd name="connsiteX4" fmla="*/ 257177 w 4993749"/>
                <a:gd name="connsiteY4" fmla="*/ 543960 h 550310"/>
                <a:gd name="connsiteX0" fmla="*/ 257177 w 4987402"/>
                <a:gd name="connsiteY0" fmla="*/ 543960 h 550310"/>
                <a:gd name="connsiteX1" fmla="*/ 0 w 4987402"/>
                <a:gd name="connsiteY1" fmla="*/ 0 h 550310"/>
                <a:gd name="connsiteX2" fmla="*/ 4733396 w 4987402"/>
                <a:gd name="connsiteY2" fmla="*/ 0 h 550310"/>
                <a:gd name="connsiteX3" fmla="*/ 4987402 w 4987402"/>
                <a:gd name="connsiteY3" fmla="*/ 550310 h 550310"/>
                <a:gd name="connsiteX4" fmla="*/ 257177 w 4987402"/>
                <a:gd name="connsiteY4" fmla="*/ 543960 h 550310"/>
                <a:gd name="connsiteX0" fmla="*/ 257177 w 4993768"/>
                <a:gd name="connsiteY0" fmla="*/ 543960 h 550310"/>
                <a:gd name="connsiteX1" fmla="*/ 0 w 4993768"/>
                <a:gd name="connsiteY1" fmla="*/ 0 h 550310"/>
                <a:gd name="connsiteX2" fmla="*/ 4733396 w 4993768"/>
                <a:gd name="connsiteY2" fmla="*/ 0 h 550310"/>
                <a:gd name="connsiteX3" fmla="*/ 4993768 w 4993768"/>
                <a:gd name="connsiteY3" fmla="*/ 550310 h 550310"/>
                <a:gd name="connsiteX4" fmla="*/ 257177 w 4993768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47135"/>
                <a:gd name="connsiteX1" fmla="*/ 0 w 5000134"/>
                <a:gd name="connsiteY1" fmla="*/ 0 h 547135"/>
                <a:gd name="connsiteX2" fmla="*/ 4733396 w 5000134"/>
                <a:gd name="connsiteY2" fmla="*/ 0 h 547135"/>
                <a:gd name="connsiteX3" fmla="*/ 5000134 w 5000134"/>
                <a:gd name="connsiteY3" fmla="*/ 547135 h 547135"/>
                <a:gd name="connsiteX4" fmla="*/ 257177 w 5000134"/>
                <a:gd name="connsiteY4" fmla="*/ 543960 h 547135"/>
                <a:gd name="connsiteX0" fmla="*/ 257177 w 5000137"/>
                <a:gd name="connsiteY0" fmla="*/ 543960 h 543960"/>
                <a:gd name="connsiteX1" fmla="*/ 0 w 5000137"/>
                <a:gd name="connsiteY1" fmla="*/ 0 h 543960"/>
                <a:gd name="connsiteX2" fmla="*/ 4733396 w 5000137"/>
                <a:gd name="connsiteY2" fmla="*/ 0 h 543960"/>
                <a:gd name="connsiteX3" fmla="*/ 5000137 w 5000137"/>
                <a:gd name="connsiteY3" fmla="*/ 540785 h 543960"/>
                <a:gd name="connsiteX4" fmla="*/ 257177 w 5000137"/>
                <a:gd name="connsiteY4" fmla="*/ 543960 h 54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137" h="543960">
                  <a:moveTo>
                    <a:pt x="257177" y="543960"/>
                  </a:moveTo>
                  <a:lnTo>
                    <a:pt x="0" y="0"/>
                  </a:lnTo>
                  <a:lnTo>
                    <a:pt x="4733396" y="0"/>
                  </a:lnTo>
                  <a:lnTo>
                    <a:pt x="5000137" y="540785"/>
                  </a:lnTo>
                  <a:lnTo>
                    <a:pt x="257177" y="5439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7" name="Ecken des Rechtecks auf der gleichen Seite schneiden 26"/>
            <p:cNvSpPr/>
            <p:nvPr/>
          </p:nvSpPr>
          <p:spPr>
            <a:xfrm rot="10800000">
              <a:off x="2994373" y="3536241"/>
              <a:ext cx="2120230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8" name="Ecken des Rechtecks auf der gleichen Seite schneiden 27"/>
            <p:cNvSpPr/>
            <p:nvPr/>
          </p:nvSpPr>
          <p:spPr>
            <a:xfrm rot="10800000">
              <a:off x="2994374" y="3954690"/>
              <a:ext cx="2120228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9" name="Ecken des Rechtecks auf der gleichen Seite schneiden 28"/>
            <p:cNvSpPr/>
            <p:nvPr/>
          </p:nvSpPr>
          <p:spPr>
            <a:xfrm rot="10800000">
              <a:off x="2994375" y="4371937"/>
              <a:ext cx="2120226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0" name="Ecken des Rechtecks auf der gleichen Seite schneiden 29"/>
            <p:cNvSpPr/>
            <p:nvPr/>
          </p:nvSpPr>
          <p:spPr>
            <a:xfrm rot="10800000">
              <a:off x="2994377" y="4787106"/>
              <a:ext cx="2120223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31" name="Gerader Verbinder 30"/>
            <p:cNvCxnSpPr/>
            <p:nvPr/>
          </p:nvCxnSpPr>
          <p:spPr>
            <a:xfrm flipV="1">
              <a:off x="3005391" y="3903506"/>
              <a:ext cx="78210" cy="4790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V="1">
              <a:off x="3005392" y="3461935"/>
              <a:ext cx="148927" cy="708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 flipV="1">
              <a:off x="2997201" y="4322774"/>
              <a:ext cx="71438" cy="421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 flipV="1">
              <a:off x="3000607" y="4729536"/>
              <a:ext cx="82995" cy="56707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uppieren 34"/>
            <p:cNvGrpSpPr/>
            <p:nvPr/>
          </p:nvGrpSpPr>
          <p:grpSpPr>
            <a:xfrm>
              <a:off x="3884485" y="3666851"/>
              <a:ext cx="236236" cy="73633"/>
              <a:chOff x="2208140" y="6286500"/>
              <a:chExt cx="236236" cy="126253"/>
            </a:xfrm>
          </p:grpSpPr>
          <p:cxnSp>
            <p:nvCxnSpPr>
              <p:cNvPr id="83" name="Gerader Verbinder 82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84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ieren 35"/>
            <p:cNvGrpSpPr/>
            <p:nvPr/>
          </p:nvGrpSpPr>
          <p:grpSpPr>
            <a:xfrm>
              <a:off x="3878343" y="4109567"/>
              <a:ext cx="236236" cy="73633"/>
              <a:chOff x="2208140" y="6286500"/>
              <a:chExt cx="236236" cy="126253"/>
            </a:xfrm>
          </p:grpSpPr>
          <p:cxnSp>
            <p:nvCxnSpPr>
              <p:cNvPr id="80" name="Gerader Verbinder 79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80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81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ieren 36"/>
            <p:cNvGrpSpPr/>
            <p:nvPr/>
          </p:nvGrpSpPr>
          <p:grpSpPr>
            <a:xfrm>
              <a:off x="3884485" y="4515652"/>
              <a:ext cx="236236" cy="73633"/>
              <a:chOff x="2208140" y="6286500"/>
              <a:chExt cx="236236" cy="126253"/>
            </a:xfrm>
          </p:grpSpPr>
          <p:cxnSp>
            <p:nvCxnSpPr>
              <p:cNvPr id="77" name="Gerader Verbinder 76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ieren 37"/>
            <p:cNvGrpSpPr/>
            <p:nvPr/>
          </p:nvGrpSpPr>
          <p:grpSpPr>
            <a:xfrm>
              <a:off x="3878343" y="4919101"/>
              <a:ext cx="236236" cy="73633"/>
              <a:chOff x="2208140" y="6286500"/>
              <a:chExt cx="236236" cy="126253"/>
            </a:xfrm>
          </p:grpSpPr>
          <p:cxnSp>
            <p:nvCxnSpPr>
              <p:cNvPr id="74" name="Gerader Verbinder 73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hteck 50"/>
            <p:cNvSpPr/>
            <p:nvPr/>
          </p:nvSpPr>
          <p:spPr>
            <a:xfrm>
              <a:off x="1706308" y="898094"/>
              <a:ext cx="1046991" cy="264022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0 h 264022"/>
                <a:gd name="connsiteX1" fmla="*/ 1046991 w 1046991"/>
                <a:gd name="connsiteY1" fmla="*/ 38911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64022">
                  <a:moveTo>
                    <a:pt x="0" y="0"/>
                  </a:moveTo>
                  <a:lnTo>
                    <a:pt x="1046991" y="38911"/>
                  </a:lnTo>
                  <a:lnTo>
                    <a:pt x="1046991" y="264022"/>
                  </a:lnTo>
                  <a:lnTo>
                    <a:pt x="9728" y="244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0" name="Gerader Verbinder 39"/>
            <p:cNvCxnSpPr>
              <a:stCxn id="39" idx="0"/>
            </p:cNvCxnSpPr>
            <p:nvPr/>
          </p:nvCxnSpPr>
          <p:spPr>
            <a:xfrm>
              <a:off x="1706308" y="898094"/>
              <a:ext cx="0" cy="259654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 flipH="1">
              <a:off x="2746229" y="94113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>
              <a:off x="1706308" y="1157748"/>
              <a:ext cx="1039921" cy="1815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50"/>
            <p:cNvSpPr/>
            <p:nvPr/>
          </p:nvSpPr>
          <p:spPr>
            <a:xfrm>
              <a:off x="1712068" y="1824483"/>
              <a:ext cx="1017352" cy="241433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0 w 1046991"/>
                <a:gd name="connsiteY0" fmla="*/ 0 h 244933"/>
                <a:gd name="connsiteX1" fmla="*/ 1046991 w 1046991"/>
                <a:gd name="connsiteY1" fmla="*/ 10094 h 244933"/>
                <a:gd name="connsiteX2" fmla="*/ 1046991 w 1046991"/>
                <a:gd name="connsiteY2" fmla="*/ 244933 h 244933"/>
                <a:gd name="connsiteX3" fmla="*/ 9728 w 1046991"/>
                <a:gd name="connsiteY3" fmla="*/ 225478 h 244933"/>
                <a:gd name="connsiteX4" fmla="*/ 0 w 1046991"/>
                <a:gd name="connsiteY4" fmla="*/ 0 h 244933"/>
                <a:gd name="connsiteX0" fmla="*/ 0 w 1046991"/>
                <a:gd name="connsiteY0" fmla="*/ 0 h 255466"/>
                <a:gd name="connsiteX1" fmla="*/ 1046991 w 1046991"/>
                <a:gd name="connsiteY1" fmla="*/ 20627 h 255466"/>
                <a:gd name="connsiteX2" fmla="*/ 1046991 w 1046991"/>
                <a:gd name="connsiteY2" fmla="*/ 255466 h 255466"/>
                <a:gd name="connsiteX3" fmla="*/ 9728 w 1046991"/>
                <a:gd name="connsiteY3" fmla="*/ 236011 h 255466"/>
                <a:gd name="connsiteX4" fmla="*/ 0 w 1046991"/>
                <a:gd name="connsiteY4" fmla="*/ 0 h 255466"/>
                <a:gd name="connsiteX0" fmla="*/ 0 w 1046991"/>
                <a:gd name="connsiteY0" fmla="*/ 0 h 248444"/>
                <a:gd name="connsiteX1" fmla="*/ 1046991 w 1046991"/>
                <a:gd name="connsiteY1" fmla="*/ 13605 h 248444"/>
                <a:gd name="connsiteX2" fmla="*/ 1046991 w 1046991"/>
                <a:gd name="connsiteY2" fmla="*/ 248444 h 248444"/>
                <a:gd name="connsiteX3" fmla="*/ 9728 w 1046991"/>
                <a:gd name="connsiteY3" fmla="*/ 228989 h 248444"/>
                <a:gd name="connsiteX4" fmla="*/ 0 w 1046991"/>
                <a:gd name="connsiteY4" fmla="*/ 0 h 24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48444">
                  <a:moveTo>
                    <a:pt x="0" y="0"/>
                  </a:moveTo>
                  <a:lnTo>
                    <a:pt x="1046991" y="13605"/>
                  </a:lnTo>
                  <a:lnTo>
                    <a:pt x="1046991" y="248444"/>
                  </a:lnTo>
                  <a:lnTo>
                    <a:pt x="9728" y="228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4" name="Gerader Verbinder 43"/>
            <p:cNvCxnSpPr/>
            <p:nvPr/>
          </p:nvCxnSpPr>
          <p:spPr>
            <a:xfrm flipH="1">
              <a:off x="1699817" y="182546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 flipH="1">
              <a:off x="2739738" y="183932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1700109" y="2060306"/>
              <a:ext cx="1039943" cy="1296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eck 50"/>
            <p:cNvSpPr/>
            <p:nvPr/>
          </p:nvSpPr>
          <p:spPr>
            <a:xfrm>
              <a:off x="1706009" y="2858243"/>
              <a:ext cx="1040219" cy="250290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10293 w 1057284"/>
                <a:gd name="connsiteY0" fmla="*/ 847 h 245414"/>
                <a:gd name="connsiteX1" fmla="*/ 1057284 w 1057284"/>
                <a:gd name="connsiteY1" fmla="*/ 0 h 245414"/>
                <a:gd name="connsiteX2" fmla="*/ 1057284 w 1057284"/>
                <a:gd name="connsiteY2" fmla="*/ 234839 h 245414"/>
                <a:gd name="connsiteX3" fmla="*/ 0 w 1057284"/>
                <a:gd name="connsiteY3" fmla="*/ 245414 h 245414"/>
                <a:gd name="connsiteX4" fmla="*/ 10293 w 1057284"/>
                <a:gd name="connsiteY4" fmla="*/ 847 h 245414"/>
                <a:gd name="connsiteX0" fmla="*/ 0 w 1067012"/>
                <a:gd name="connsiteY0" fmla="*/ 1085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10856 h 245414"/>
                <a:gd name="connsiteX0" fmla="*/ 0 w 1067012"/>
                <a:gd name="connsiteY0" fmla="*/ 3087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30876 h 245414"/>
                <a:gd name="connsiteX0" fmla="*/ 0 w 1070523"/>
                <a:gd name="connsiteY0" fmla="*/ 17494 h 245414"/>
                <a:gd name="connsiteX1" fmla="*/ 1070523 w 1070523"/>
                <a:gd name="connsiteY1" fmla="*/ 0 h 245414"/>
                <a:gd name="connsiteX2" fmla="*/ 1070523 w 1070523"/>
                <a:gd name="connsiteY2" fmla="*/ 234839 h 245414"/>
                <a:gd name="connsiteX3" fmla="*/ 13239 w 1070523"/>
                <a:gd name="connsiteY3" fmla="*/ 245414 h 245414"/>
                <a:gd name="connsiteX4" fmla="*/ 0 w 1070523"/>
                <a:gd name="connsiteY4" fmla="*/ 17494 h 24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523" h="245414">
                  <a:moveTo>
                    <a:pt x="0" y="17494"/>
                  </a:moveTo>
                  <a:lnTo>
                    <a:pt x="1070523" y="0"/>
                  </a:lnTo>
                  <a:lnTo>
                    <a:pt x="1070523" y="234839"/>
                  </a:lnTo>
                  <a:lnTo>
                    <a:pt x="13239" y="245414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4578616" y="3501366"/>
              <a:ext cx="592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 smtClean="0">
                  <a:solidFill>
                    <a:schemeClr val="accent1">
                      <a:lumMod val="50000"/>
                    </a:schemeClr>
                  </a:solidFill>
                </a:rPr>
                <a:t>***</a:t>
              </a:r>
              <a:endParaRPr lang="de-AT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49" name="Gruppieren 48"/>
            <p:cNvGrpSpPr/>
            <p:nvPr/>
          </p:nvGrpSpPr>
          <p:grpSpPr>
            <a:xfrm>
              <a:off x="6062561" y="236345"/>
              <a:ext cx="1895629" cy="5157869"/>
              <a:chOff x="177954" y="228971"/>
              <a:chExt cx="1895629" cy="5157869"/>
            </a:xfrm>
          </p:grpSpPr>
          <p:cxnSp>
            <p:nvCxnSpPr>
              <p:cNvPr id="60" name="Gerader Verbinder 59"/>
              <p:cNvCxnSpPr/>
              <p:nvPr/>
            </p:nvCxnSpPr>
            <p:spPr>
              <a:xfrm>
                <a:off x="769013" y="233085"/>
                <a:ext cx="0" cy="4572000"/>
              </a:xfrm>
              <a:prstGeom prst="line">
                <a:avLst/>
              </a:prstGeom>
              <a:ln w="9525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arallelogramm 60"/>
              <p:cNvSpPr/>
              <p:nvPr/>
            </p:nvSpPr>
            <p:spPr>
              <a:xfrm>
                <a:off x="188913" y="1430740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2" name="Parallelogramm 61"/>
              <p:cNvSpPr/>
              <p:nvPr/>
            </p:nvSpPr>
            <p:spPr>
              <a:xfrm>
                <a:off x="178523" y="228971"/>
                <a:ext cx="1886072" cy="287338"/>
              </a:xfrm>
              <a:prstGeom prst="parallelogram">
                <a:avLst>
                  <a:gd name="adj" fmla="val 20335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3" name="Parallelogramm 62"/>
              <p:cNvSpPr/>
              <p:nvPr/>
            </p:nvSpPr>
            <p:spPr>
              <a:xfrm>
                <a:off x="179417" y="4796881"/>
                <a:ext cx="1871662" cy="287338"/>
              </a:xfrm>
              <a:prstGeom prst="parallelogram">
                <a:avLst>
                  <a:gd name="adj" fmla="val 203350"/>
                </a:avLst>
              </a:prstGeom>
              <a:noFill/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4" name="Parallelogramm 63"/>
              <p:cNvSpPr/>
              <p:nvPr/>
            </p:nvSpPr>
            <p:spPr>
              <a:xfrm>
                <a:off x="188913" y="2525913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5" name="Parallelogramm 64"/>
              <p:cNvSpPr/>
              <p:nvPr/>
            </p:nvSpPr>
            <p:spPr>
              <a:xfrm>
                <a:off x="184612" y="3621087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6" name="Rechteck 65"/>
              <p:cNvSpPr/>
              <p:nvPr/>
            </p:nvSpPr>
            <p:spPr>
              <a:xfrm>
                <a:off x="177954" y="5097463"/>
                <a:ext cx="45719" cy="279728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7" name="Parallelogramm 34"/>
              <p:cNvSpPr/>
              <p:nvPr/>
            </p:nvSpPr>
            <p:spPr>
              <a:xfrm rot="5400000" flipV="1">
                <a:off x="102282" y="5214312"/>
                <a:ext cx="298195" cy="46862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8" name="Rechteck 67"/>
              <p:cNvSpPr/>
              <p:nvPr/>
            </p:nvSpPr>
            <p:spPr>
              <a:xfrm>
                <a:off x="1967906" y="4815077"/>
                <a:ext cx="45719" cy="293322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9" name="Parallelogramm 34"/>
              <p:cNvSpPr/>
              <p:nvPr/>
            </p:nvSpPr>
            <p:spPr>
              <a:xfrm rot="5400000" flipV="1">
                <a:off x="1896148" y="4931707"/>
                <a:ext cx="309152" cy="45719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1419212" y="5102049"/>
                <a:ext cx="56360" cy="269423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1" name="Parallelogramm 34"/>
              <p:cNvSpPr/>
              <p:nvPr/>
            </p:nvSpPr>
            <p:spPr>
              <a:xfrm rot="5400000" flipV="1">
                <a:off x="1352789" y="5207677"/>
                <a:ext cx="288366" cy="59478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  <a:gd name="connsiteX0" fmla="*/ 0 w 350776"/>
                  <a:gd name="connsiteY0" fmla="*/ 45720 h 45720"/>
                  <a:gd name="connsiteX1" fmla="*/ 19897 w 350776"/>
                  <a:gd name="connsiteY1" fmla="*/ 1 h 45720"/>
                  <a:gd name="connsiteX2" fmla="*/ 350776 w 350776"/>
                  <a:gd name="connsiteY2" fmla="*/ 0 h 45720"/>
                  <a:gd name="connsiteX3" fmla="*/ 329895 w 350776"/>
                  <a:gd name="connsiteY3" fmla="*/ 45717 h 45720"/>
                  <a:gd name="connsiteX4" fmla="*/ 0 w 350776"/>
                  <a:gd name="connsiteY4" fmla="*/ 45720 h 45720"/>
                  <a:gd name="connsiteX0" fmla="*/ 0 w 347627"/>
                  <a:gd name="connsiteY0" fmla="*/ 45720 h 45720"/>
                  <a:gd name="connsiteX1" fmla="*/ 19897 w 347627"/>
                  <a:gd name="connsiteY1" fmla="*/ 1 h 45720"/>
                  <a:gd name="connsiteX2" fmla="*/ 347627 w 347627"/>
                  <a:gd name="connsiteY2" fmla="*/ 0 h 45720"/>
                  <a:gd name="connsiteX3" fmla="*/ 329895 w 347627"/>
                  <a:gd name="connsiteY3" fmla="*/ 45717 h 45720"/>
                  <a:gd name="connsiteX4" fmla="*/ 0 w 347627"/>
                  <a:gd name="connsiteY4" fmla="*/ 45720 h 45720"/>
                  <a:gd name="connsiteX0" fmla="*/ 0 w 350814"/>
                  <a:gd name="connsiteY0" fmla="*/ 45720 h 45720"/>
                  <a:gd name="connsiteX1" fmla="*/ 19897 w 350814"/>
                  <a:gd name="connsiteY1" fmla="*/ 1 h 45720"/>
                  <a:gd name="connsiteX2" fmla="*/ 350814 w 350814"/>
                  <a:gd name="connsiteY2" fmla="*/ 0 h 45720"/>
                  <a:gd name="connsiteX3" fmla="*/ 329895 w 350814"/>
                  <a:gd name="connsiteY3" fmla="*/ 45717 h 45720"/>
                  <a:gd name="connsiteX4" fmla="*/ 0 w 350814"/>
                  <a:gd name="connsiteY4" fmla="*/ 4572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814" h="45720">
                    <a:moveTo>
                      <a:pt x="0" y="45720"/>
                    </a:moveTo>
                    <a:lnTo>
                      <a:pt x="19897" y="1"/>
                    </a:lnTo>
                    <a:lnTo>
                      <a:pt x="350814" y="0"/>
                    </a:lnTo>
                    <a:lnTo>
                      <a:pt x="329895" y="45717"/>
                    </a:lnTo>
                    <a:lnTo>
                      <a:pt x="0" y="45720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2" name="Parallelogramm 71"/>
              <p:cNvSpPr/>
              <p:nvPr/>
            </p:nvSpPr>
            <p:spPr>
              <a:xfrm rot="16200000" flipV="1">
                <a:off x="-656874" y="2377722"/>
                <a:ext cx="4860924" cy="578555"/>
              </a:xfrm>
              <a:prstGeom prst="parallelogram">
                <a:avLst>
                  <a:gd name="adj" fmla="val 4890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3" name="Rechteck 72"/>
              <p:cNvSpPr/>
              <p:nvPr/>
            </p:nvSpPr>
            <p:spPr>
              <a:xfrm>
                <a:off x="188913" y="527326"/>
                <a:ext cx="1295400" cy="4570137"/>
              </a:xfrm>
              <a:prstGeom prst="rect">
                <a:avLst/>
              </a:prstGeom>
              <a:noFill/>
              <a:ln w="635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50" name="Gerader Verbinder 49"/>
            <p:cNvCxnSpPr/>
            <p:nvPr/>
          </p:nvCxnSpPr>
          <p:spPr>
            <a:xfrm flipH="1">
              <a:off x="2742983" y="2873694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 flipV="1">
              <a:off x="1699817" y="3108533"/>
              <a:ext cx="1039921" cy="773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 flipH="1">
              <a:off x="1703062" y="287929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761" y="3726146"/>
              <a:ext cx="186768" cy="524728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5834" y="1992030"/>
              <a:ext cx="177875" cy="542518"/>
            </a:xfrm>
            <a:prstGeom prst="rect">
              <a:avLst/>
            </a:prstGeom>
          </p:spPr>
        </p:pic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5834" y="1349751"/>
              <a:ext cx="177873" cy="524728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5834" y="640986"/>
              <a:ext cx="177875" cy="542518"/>
            </a:xfrm>
            <a:prstGeom prst="rect">
              <a:avLst/>
            </a:prstGeom>
          </p:spPr>
        </p:pic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7007" y="1228058"/>
              <a:ext cx="184545" cy="542516"/>
            </a:xfrm>
            <a:prstGeom prst="rect">
              <a:avLst/>
            </a:prstGeom>
          </p:spPr>
        </p:pic>
        <p:pic>
          <p:nvPicPr>
            <p:cNvPr id="58" name="Grafik 5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0799" y="2610427"/>
              <a:ext cx="177049" cy="540000"/>
            </a:xfrm>
            <a:prstGeom prst="rect">
              <a:avLst/>
            </a:prstGeom>
          </p:spPr>
        </p:pic>
        <p:cxnSp>
          <p:nvCxnSpPr>
            <p:cNvPr id="59" name="Gerader Verbinder 58"/>
            <p:cNvCxnSpPr/>
            <p:nvPr/>
          </p:nvCxnSpPr>
          <p:spPr>
            <a:xfrm flipH="1">
              <a:off x="5121980" y="2283300"/>
              <a:ext cx="282" cy="91528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Grafik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77" y="2002655"/>
            <a:ext cx="615251" cy="93650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30" y="1610706"/>
            <a:ext cx="370093" cy="4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177" y="2948671"/>
            <a:ext cx="709287" cy="56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98" y="2377441"/>
            <a:ext cx="538401" cy="5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98" y="1782972"/>
            <a:ext cx="734701" cy="23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0505" y="3661650"/>
            <a:ext cx="574867" cy="4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Grafik 90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92" y="228702"/>
            <a:ext cx="1981031" cy="272847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20" y="5022517"/>
            <a:ext cx="4246311" cy="136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982892" y="1059246"/>
            <a:ext cx="6962870" cy="5522833"/>
            <a:chOff x="1418870" y="236345"/>
            <a:chExt cx="6539320" cy="5157869"/>
          </a:xfrm>
        </p:grpSpPr>
        <p:sp>
          <p:nvSpPr>
            <p:cNvPr id="5" name="Abgerundetes Rechteck 4"/>
            <p:cNvSpPr/>
            <p:nvPr/>
          </p:nvSpPr>
          <p:spPr>
            <a:xfrm>
              <a:off x="2942739" y="527326"/>
              <a:ext cx="2220686" cy="278912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3005392" y="609828"/>
              <a:ext cx="2088612" cy="2624116"/>
            </a:xfrm>
            <a:prstGeom prst="roundRect">
              <a:avLst>
                <a:gd name="adj" fmla="val 490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Parallelogramm 6"/>
            <p:cNvSpPr/>
            <p:nvPr/>
          </p:nvSpPr>
          <p:spPr>
            <a:xfrm rot="10390653">
              <a:off x="1418870" y="3423585"/>
              <a:ext cx="1578543" cy="1866454"/>
            </a:xfrm>
            <a:custGeom>
              <a:avLst/>
              <a:gdLst>
                <a:gd name="connsiteX0" fmla="*/ 0 w 1598918"/>
                <a:gd name="connsiteY0" fmla="*/ 1819566 h 1819566"/>
                <a:gd name="connsiteX1" fmla="*/ 213120 w 1598918"/>
                <a:gd name="connsiteY1" fmla="*/ 0 h 1819566"/>
                <a:gd name="connsiteX2" fmla="*/ 1598918 w 1598918"/>
                <a:gd name="connsiteY2" fmla="*/ 0 h 1819566"/>
                <a:gd name="connsiteX3" fmla="*/ 1385798 w 1598918"/>
                <a:gd name="connsiteY3" fmla="*/ 1819566 h 1819566"/>
                <a:gd name="connsiteX4" fmla="*/ 0 w 1598918"/>
                <a:gd name="connsiteY4" fmla="*/ 1819566 h 1819566"/>
                <a:gd name="connsiteX0" fmla="*/ 0 w 1598918"/>
                <a:gd name="connsiteY0" fmla="*/ 1819566 h 1880836"/>
                <a:gd name="connsiteX1" fmla="*/ 213120 w 1598918"/>
                <a:gd name="connsiteY1" fmla="*/ 0 h 1880836"/>
                <a:gd name="connsiteX2" fmla="*/ 1598918 w 1598918"/>
                <a:gd name="connsiteY2" fmla="*/ 0 h 1880836"/>
                <a:gd name="connsiteX3" fmla="*/ 1362452 w 1598918"/>
                <a:gd name="connsiteY3" fmla="*/ 1880836 h 1880836"/>
                <a:gd name="connsiteX4" fmla="*/ 0 w 1598918"/>
                <a:gd name="connsiteY4" fmla="*/ 1819566 h 1880836"/>
                <a:gd name="connsiteX0" fmla="*/ 0 w 1598918"/>
                <a:gd name="connsiteY0" fmla="*/ 1819566 h 1882726"/>
                <a:gd name="connsiteX1" fmla="*/ 213120 w 1598918"/>
                <a:gd name="connsiteY1" fmla="*/ 0 h 1882726"/>
                <a:gd name="connsiteX2" fmla="*/ 1598918 w 1598918"/>
                <a:gd name="connsiteY2" fmla="*/ 0 h 1882726"/>
                <a:gd name="connsiteX3" fmla="*/ 1378242 w 1598918"/>
                <a:gd name="connsiteY3" fmla="*/ 1882726 h 1882726"/>
                <a:gd name="connsiteX4" fmla="*/ 0 w 1598918"/>
                <a:gd name="connsiteY4" fmla="*/ 1819566 h 18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8918" h="1882726">
                  <a:moveTo>
                    <a:pt x="0" y="1819566"/>
                  </a:moveTo>
                  <a:lnTo>
                    <a:pt x="213120" y="0"/>
                  </a:lnTo>
                  <a:lnTo>
                    <a:pt x="1598918" y="0"/>
                  </a:lnTo>
                  <a:lnTo>
                    <a:pt x="1378242" y="1882726"/>
                  </a:lnTo>
                  <a:lnTo>
                    <a:pt x="0" y="1819566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2994377" y="3461935"/>
              <a:ext cx="2120227" cy="1693844"/>
            </a:xfrm>
            <a:prstGeom prst="roundRect">
              <a:avLst>
                <a:gd name="adj" fmla="val 223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" name="Trapezoid 9"/>
            <p:cNvSpPr/>
            <p:nvPr/>
          </p:nvSpPr>
          <p:spPr>
            <a:xfrm rot="5400000">
              <a:off x="696452" y="1229873"/>
              <a:ext cx="3023700" cy="1349330"/>
            </a:xfrm>
            <a:custGeom>
              <a:avLst/>
              <a:gdLst>
                <a:gd name="connsiteX0" fmla="*/ 0 w 2719352"/>
                <a:gd name="connsiteY0" fmla="*/ 1389050 h 1389050"/>
                <a:gd name="connsiteX1" fmla="*/ 168811 w 2719352"/>
                <a:gd name="connsiteY1" fmla="*/ 0 h 1389050"/>
                <a:gd name="connsiteX2" fmla="*/ 2550541 w 2719352"/>
                <a:gd name="connsiteY2" fmla="*/ 0 h 1389050"/>
                <a:gd name="connsiteX3" fmla="*/ 2719352 w 2719352"/>
                <a:gd name="connsiteY3" fmla="*/ 1389050 h 1389050"/>
                <a:gd name="connsiteX4" fmla="*/ 0 w 2719352"/>
                <a:gd name="connsiteY4" fmla="*/ 1389050 h 1389050"/>
                <a:gd name="connsiteX0" fmla="*/ 0 w 2639839"/>
                <a:gd name="connsiteY0" fmla="*/ 1389050 h 1389050"/>
                <a:gd name="connsiteX1" fmla="*/ 168811 w 2639839"/>
                <a:gd name="connsiteY1" fmla="*/ 0 h 1389050"/>
                <a:gd name="connsiteX2" fmla="*/ 2550541 w 2639839"/>
                <a:gd name="connsiteY2" fmla="*/ 0 h 1389050"/>
                <a:gd name="connsiteX3" fmla="*/ 2639839 w 2639839"/>
                <a:gd name="connsiteY3" fmla="*/ 1389050 h 1389050"/>
                <a:gd name="connsiteX4" fmla="*/ 0 w 2639839"/>
                <a:gd name="connsiteY4" fmla="*/ 1389050 h 1389050"/>
                <a:gd name="connsiteX0" fmla="*/ 0 w 2647795"/>
                <a:gd name="connsiteY0" fmla="*/ 1389050 h 1389050"/>
                <a:gd name="connsiteX1" fmla="*/ 168811 w 2647795"/>
                <a:gd name="connsiteY1" fmla="*/ 0 h 1389050"/>
                <a:gd name="connsiteX2" fmla="*/ 2550541 w 2647795"/>
                <a:gd name="connsiteY2" fmla="*/ 0 h 1389050"/>
                <a:gd name="connsiteX3" fmla="*/ 2647795 w 2647795"/>
                <a:gd name="connsiteY3" fmla="*/ 1389050 h 1389050"/>
                <a:gd name="connsiteX4" fmla="*/ 0 w 2647795"/>
                <a:gd name="connsiteY4" fmla="*/ 1389050 h 1389050"/>
                <a:gd name="connsiteX0" fmla="*/ 0 w 2592100"/>
                <a:gd name="connsiteY0" fmla="*/ 1381099 h 1389050"/>
                <a:gd name="connsiteX1" fmla="*/ 113116 w 2592100"/>
                <a:gd name="connsiteY1" fmla="*/ 0 h 1389050"/>
                <a:gd name="connsiteX2" fmla="*/ 2494846 w 2592100"/>
                <a:gd name="connsiteY2" fmla="*/ 0 h 1389050"/>
                <a:gd name="connsiteX3" fmla="*/ 2592100 w 2592100"/>
                <a:gd name="connsiteY3" fmla="*/ 1389050 h 1389050"/>
                <a:gd name="connsiteX4" fmla="*/ 0 w 2592100"/>
                <a:gd name="connsiteY4" fmla="*/ 1381099 h 1389050"/>
                <a:gd name="connsiteX0" fmla="*/ 0 w 2568234"/>
                <a:gd name="connsiteY0" fmla="*/ 1381099 h 1389050"/>
                <a:gd name="connsiteX1" fmla="*/ 113116 w 2568234"/>
                <a:gd name="connsiteY1" fmla="*/ 0 h 1389050"/>
                <a:gd name="connsiteX2" fmla="*/ 2494846 w 2568234"/>
                <a:gd name="connsiteY2" fmla="*/ 0 h 1389050"/>
                <a:gd name="connsiteX3" fmla="*/ 2568234 w 2568234"/>
                <a:gd name="connsiteY3" fmla="*/ 1389050 h 1389050"/>
                <a:gd name="connsiteX4" fmla="*/ 0 w 2568234"/>
                <a:gd name="connsiteY4" fmla="*/ 1381099 h 1389050"/>
                <a:gd name="connsiteX0" fmla="*/ 0 w 2573010"/>
                <a:gd name="connsiteY0" fmla="*/ 1381099 h 1389050"/>
                <a:gd name="connsiteX1" fmla="*/ 113116 w 2573010"/>
                <a:gd name="connsiteY1" fmla="*/ 0 h 1389050"/>
                <a:gd name="connsiteX2" fmla="*/ 2494846 w 2573010"/>
                <a:gd name="connsiteY2" fmla="*/ 0 h 1389050"/>
                <a:gd name="connsiteX3" fmla="*/ 2573010 w 2573010"/>
                <a:gd name="connsiteY3" fmla="*/ 1389050 h 1389050"/>
                <a:gd name="connsiteX4" fmla="*/ 0 w 2573010"/>
                <a:gd name="connsiteY4" fmla="*/ 1381099 h 1389050"/>
                <a:gd name="connsiteX0" fmla="*/ 0 w 2573010"/>
                <a:gd name="connsiteY0" fmla="*/ 1381099 h 1381099"/>
                <a:gd name="connsiteX1" fmla="*/ 113116 w 2573010"/>
                <a:gd name="connsiteY1" fmla="*/ 0 h 1381099"/>
                <a:gd name="connsiteX2" fmla="*/ 2494846 w 2573010"/>
                <a:gd name="connsiteY2" fmla="*/ 0 h 1381099"/>
                <a:gd name="connsiteX3" fmla="*/ 2573010 w 2573010"/>
                <a:gd name="connsiteY3" fmla="*/ 1380912 h 1381099"/>
                <a:gd name="connsiteX4" fmla="*/ 0 w 2573010"/>
                <a:gd name="connsiteY4" fmla="*/ 1381099 h 138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010" h="1381099">
                  <a:moveTo>
                    <a:pt x="0" y="1381099"/>
                  </a:moveTo>
                  <a:lnTo>
                    <a:pt x="113116" y="0"/>
                  </a:lnTo>
                  <a:lnTo>
                    <a:pt x="2494846" y="0"/>
                  </a:lnTo>
                  <a:lnTo>
                    <a:pt x="2573010" y="1380912"/>
                  </a:lnTo>
                  <a:lnTo>
                    <a:pt x="0" y="1381099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2942739" y="3390858"/>
              <a:ext cx="2220686" cy="1822493"/>
            </a:xfrm>
            <a:prstGeom prst="roundRect">
              <a:avLst>
                <a:gd name="adj" fmla="val 0"/>
              </a:avLst>
            </a:prstGeom>
            <a:noFill/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1" name="Gerader Verbinder 10"/>
            <p:cNvCxnSpPr/>
            <p:nvPr/>
          </p:nvCxnSpPr>
          <p:spPr>
            <a:xfrm>
              <a:off x="2899798" y="3330822"/>
              <a:ext cx="2428" cy="8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bgerundetes Rechteck 11"/>
            <p:cNvSpPr/>
            <p:nvPr/>
          </p:nvSpPr>
          <p:spPr>
            <a:xfrm flipV="1">
              <a:off x="2899797" y="3337753"/>
              <a:ext cx="2263628" cy="51616"/>
            </a:xfrm>
            <a:prstGeom prst="roundRect">
              <a:avLst>
                <a:gd name="adj" fmla="val 0"/>
              </a:avLst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3" name="Parallelogramm 12"/>
            <p:cNvSpPr/>
            <p:nvPr/>
          </p:nvSpPr>
          <p:spPr>
            <a:xfrm>
              <a:off x="2937896" y="238653"/>
              <a:ext cx="2783454" cy="266472"/>
            </a:xfrm>
            <a:prstGeom prst="parallelogram">
              <a:avLst>
                <a:gd name="adj" fmla="val 21325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4" name="Gerader Verbinder 13"/>
            <p:cNvCxnSpPr/>
            <p:nvPr/>
          </p:nvCxnSpPr>
          <p:spPr>
            <a:xfrm>
              <a:off x="3500438" y="608340"/>
              <a:ext cx="0" cy="2404826"/>
            </a:xfrm>
            <a:prstGeom prst="line">
              <a:avLst/>
            </a:prstGeom>
            <a:ln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arallelogramm 43"/>
            <p:cNvSpPr/>
            <p:nvPr/>
          </p:nvSpPr>
          <p:spPr>
            <a:xfrm>
              <a:off x="3005693" y="957145"/>
              <a:ext cx="2086260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2656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496392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260" h="237099">
                  <a:moveTo>
                    <a:pt x="0" y="237099"/>
                  </a:moveTo>
                  <a:lnTo>
                    <a:pt x="496392" y="0"/>
                  </a:lnTo>
                  <a:lnTo>
                    <a:pt x="2086260" y="0"/>
                  </a:lnTo>
                  <a:cubicBezTo>
                    <a:pt x="2085059" y="79033"/>
                    <a:pt x="2086935" y="158066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6" name="Parallelogramm 44"/>
            <p:cNvSpPr/>
            <p:nvPr/>
          </p:nvSpPr>
          <p:spPr>
            <a:xfrm>
              <a:off x="3005691" y="1663967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9470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3313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3313" y="0"/>
                  </a:lnTo>
                  <a:lnTo>
                    <a:pt x="2086441" y="3078"/>
                  </a:lnTo>
                  <a:cubicBezTo>
                    <a:pt x="2085179" y="81085"/>
                    <a:pt x="2086997" y="159092"/>
                    <a:pt x="2085735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Parallelogramm 16"/>
            <p:cNvSpPr/>
            <p:nvPr/>
          </p:nvSpPr>
          <p:spPr>
            <a:xfrm>
              <a:off x="4083926" y="2363154"/>
              <a:ext cx="1425334" cy="219541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Ecken des Rechtecks auf der gleichen Seite schneiden 17"/>
            <p:cNvSpPr/>
            <p:nvPr/>
          </p:nvSpPr>
          <p:spPr>
            <a:xfrm rot="10800000">
              <a:off x="3046081" y="2581835"/>
              <a:ext cx="956522" cy="607454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9" name="Ecken des Rechtecks auf der gleichen Seite schneiden 18"/>
            <p:cNvSpPr/>
            <p:nvPr/>
          </p:nvSpPr>
          <p:spPr>
            <a:xfrm rot="10800000">
              <a:off x="4083925" y="2581836"/>
              <a:ext cx="956522" cy="607452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0" name="Parallelogramm 19"/>
            <p:cNvSpPr/>
            <p:nvPr/>
          </p:nvSpPr>
          <p:spPr>
            <a:xfrm>
              <a:off x="3047342" y="2360613"/>
              <a:ext cx="1424985" cy="222815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21" name="Gerader Verbinder 20"/>
            <p:cNvCxnSpPr/>
            <p:nvPr/>
          </p:nvCxnSpPr>
          <p:spPr>
            <a:xfrm flipV="1">
              <a:off x="3930977" y="3122670"/>
              <a:ext cx="149422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V="1">
              <a:off x="4007451" y="3081338"/>
              <a:ext cx="72948" cy="3309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V="1">
              <a:off x="4976885" y="3122670"/>
              <a:ext cx="115068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flipV="1">
              <a:off x="5037693" y="3081338"/>
              <a:ext cx="76907" cy="35538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arallelogramm 45"/>
            <p:cNvSpPr/>
            <p:nvPr/>
          </p:nvSpPr>
          <p:spPr>
            <a:xfrm>
              <a:off x="3005691" y="2311920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3363"/>
                <a:gd name="connsiteY0" fmla="*/ 237099 h 237099"/>
                <a:gd name="connsiteX1" fmla="*/ 505628 w 2083363"/>
                <a:gd name="connsiteY1" fmla="*/ 0 h 237099"/>
                <a:gd name="connsiteX2" fmla="*/ 2083363 w 2083363"/>
                <a:gd name="connsiteY2" fmla="*/ 6157 h 237099"/>
                <a:gd name="connsiteX3" fmla="*/ 2082656 w 2083363"/>
                <a:gd name="connsiteY3" fmla="*/ 237099 h 237099"/>
                <a:gd name="connsiteX4" fmla="*/ 0 w 2083363"/>
                <a:gd name="connsiteY4" fmla="*/ 237099 h 237099"/>
                <a:gd name="connsiteX0" fmla="*/ 0 w 2092599"/>
                <a:gd name="connsiteY0" fmla="*/ 237099 h 237099"/>
                <a:gd name="connsiteX1" fmla="*/ 505628 w 2092599"/>
                <a:gd name="connsiteY1" fmla="*/ 0 h 237099"/>
                <a:gd name="connsiteX2" fmla="*/ 2092599 w 2092599"/>
                <a:gd name="connsiteY2" fmla="*/ 6157 h 237099"/>
                <a:gd name="connsiteX3" fmla="*/ 2082656 w 2092599"/>
                <a:gd name="connsiteY3" fmla="*/ 237099 h 237099"/>
                <a:gd name="connsiteX4" fmla="*/ 0 w 2092599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6391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6391" y="0"/>
                  </a:lnTo>
                  <a:lnTo>
                    <a:pt x="2086441" y="6157"/>
                  </a:lnTo>
                  <a:cubicBezTo>
                    <a:pt x="2086205" y="83138"/>
                    <a:pt x="2085970" y="160118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6" name="Parallelogramm 40"/>
            <p:cNvSpPr/>
            <p:nvPr/>
          </p:nvSpPr>
          <p:spPr>
            <a:xfrm rot="5400000">
              <a:off x="2955670" y="2460373"/>
              <a:ext cx="4987401" cy="543960"/>
            </a:xfrm>
            <a:custGeom>
              <a:avLst/>
              <a:gdLst>
                <a:gd name="connsiteX0" fmla="*/ 0 w 4733396"/>
                <a:gd name="connsiteY0" fmla="*/ 547135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0 w 4733396"/>
                <a:gd name="connsiteY4" fmla="*/ 547135 h 547135"/>
                <a:gd name="connsiteX0" fmla="*/ 257177 w 4733396"/>
                <a:gd name="connsiteY0" fmla="*/ 543960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257177 w 4733396"/>
                <a:gd name="connsiteY4" fmla="*/ 543960 h 547135"/>
                <a:gd name="connsiteX0" fmla="*/ 257177 w 4996924"/>
                <a:gd name="connsiteY0" fmla="*/ 543960 h 550310"/>
                <a:gd name="connsiteX1" fmla="*/ 0 w 4996924"/>
                <a:gd name="connsiteY1" fmla="*/ 0 h 550310"/>
                <a:gd name="connsiteX2" fmla="*/ 4733396 w 4996924"/>
                <a:gd name="connsiteY2" fmla="*/ 0 h 550310"/>
                <a:gd name="connsiteX3" fmla="*/ 4996924 w 4996924"/>
                <a:gd name="connsiteY3" fmla="*/ 550310 h 550310"/>
                <a:gd name="connsiteX4" fmla="*/ 257177 w 4996924"/>
                <a:gd name="connsiteY4" fmla="*/ 543960 h 550310"/>
                <a:gd name="connsiteX0" fmla="*/ 257177 w 4993749"/>
                <a:gd name="connsiteY0" fmla="*/ 543960 h 550310"/>
                <a:gd name="connsiteX1" fmla="*/ 0 w 4993749"/>
                <a:gd name="connsiteY1" fmla="*/ 0 h 550310"/>
                <a:gd name="connsiteX2" fmla="*/ 4733396 w 4993749"/>
                <a:gd name="connsiteY2" fmla="*/ 0 h 550310"/>
                <a:gd name="connsiteX3" fmla="*/ 4993749 w 4993749"/>
                <a:gd name="connsiteY3" fmla="*/ 550310 h 550310"/>
                <a:gd name="connsiteX4" fmla="*/ 257177 w 4993749"/>
                <a:gd name="connsiteY4" fmla="*/ 543960 h 550310"/>
                <a:gd name="connsiteX0" fmla="*/ 257177 w 4987402"/>
                <a:gd name="connsiteY0" fmla="*/ 543960 h 550310"/>
                <a:gd name="connsiteX1" fmla="*/ 0 w 4987402"/>
                <a:gd name="connsiteY1" fmla="*/ 0 h 550310"/>
                <a:gd name="connsiteX2" fmla="*/ 4733396 w 4987402"/>
                <a:gd name="connsiteY2" fmla="*/ 0 h 550310"/>
                <a:gd name="connsiteX3" fmla="*/ 4987402 w 4987402"/>
                <a:gd name="connsiteY3" fmla="*/ 550310 h 550310"/>
                <a:gd name="connsiteX4" fmla="*/ 257177 w 4987402"/>
                <a:gd name="connsiteY4" fmla="*/ 543960 h 550310"/>
                <a:gd name="connsiteX0" fmla="*/ 257177 w 4993768"/>
                <a:gd name="connsiteY0" fmla="*/ 543960 h 550310"/>
                <a:gd name="connsiteX1" fmla="*/ 0 w 4993768"/>
                <a:gd name="connsiteY1" fmla="*/ 0 h 550310"/>
                <a:gd name="connsiteX2" fmla="*/ 4733396 w 4993768"/>
                <a:gd name="connsiteY2" fmla="*/ 0 h 550310"/>
                <a:gd name="connsiteX3" fmla="*/ 4993768 w 4993768"/>
                <a:gd name="connsiteY3" fmla="*/ 550310 h 550310"/>
                <a:gd name="connsiteX4" fmla="*/ 257177 w 4993768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47135"/>
                <a:gd name="connsiteX1" fmla="*/ 0 w 5000134"/>
                <a:gd name="connsiteY1" fmla="*/ 0 h 547135"/>
                <a:gd name="connsiteX2" fmla="*/ 4733396 w 5000134"/>
                <a:gd name="connsiteY2" fmla="*/ 0 h 547135"/>
                <a:gd name="connsiteX3" fmla="*/ 5000134 w 5000134"/>
                <a:gd name="connsiteY3" fmla="*/ 547135 h 547135"/>
                <a:gd name="connsiteX4" fmla="*/ 257177 w 5000134"/>
                <a:gd name="connsiteY4" fmla="*/ 543960 h 547135"/>
                <a:gd name="connsiteX0" fmla="*/ 257177 w 5000137"/>
                <a:gd name="connsiteY0" fmla="*/ 543960 h 543960"/>
                <a:gd name="connsiteX1" fmla="*/ 0 w 5000137"/>
                <a:gd name="connsiteY1" fmla="*/ 0 h 543960"/>
                <a:gd name="connsiteX2" fmla="*/ 4733396 w 5000137"/>
                <a:gd name="connsiteY2" fmla="*/ 0 h 543960"/>
                <a:gd name="connsiteX3" fmla="*/ 5000137 w 5000137"/>
                <a:gd name="connsiteY3" fmla="*/ 540785 h 543960"/>
                <a:gd name="connsiteX4" fmla="*/ 257177 w 5000137"/>
                <a:gd name="connsiteY4" fmla="*/ 543960 h 54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137" h="543960">
                  <a:moveTo>
                    <a:pt x="257177" y="543960"/>
                  </a:moveTo>
                  <a:lnTo>
                    <a:pt x="0" y="0"/>
                  </a:lnTo>
                  <a:lnTo>
                    <a:pt x="4733396" y="0"/>
                  </a:lnTo>
                  <a:lnTo>
                    <a:pt x="5000137" y="540785"/>
                  </a:lnTo>
                  <a:lnTo>
                    <a:pt x="257177" y="5439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7" name="Ecken des Rechtecks auf der gleichen Seite schneiden 26"/>
            <p:cNvSpPr/>
            <p:nvPr/>
          </p:nvSpPr>
          <p:spPr>
            <a:xfrm rot="10800000">
              <a:off x="2994373" y="3536241"/>
              <a:ext cx="2120230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8" name="Ecken des Rechtecks auf der gleichen Seite schneiden 27"/>
            <p:cNvSpPr/>
            <p:nvPr/>
          </p:nvSpPr>
          <p:spPr>
            <a:xfrm rot="10800000">
              <a:off x="2994374" y="3954690"/>
              <a:ext cx="2120228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9" name="Ecken des Rechtecks auf der gleichen Seite schneiden 28"/>
            <p:cNvSpPr/>
            <p:nvPr/>
          </p:nvSpPr>
          <p:spPr>
            <a:xfrm rot="10800000">
              <a:off x="2994375" y="4371937"/>
              <a:ext cx="2120226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0" name="Ecken des Rechtecks auf der gleichen Seite schneiden 29"/>
            <p:cNvSpPr/>
            <p:nvPr/>
          </p:nvSpPr>
          <p:spPr>
            <a:xfrm rot="10800000">
              <a:off x="2994377" y="4787106"/>
              <a:ext cx="2120223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31" name="Gerader Verbinder 30"/>
            <p:cNvCxnSpPr/>
            <p:nvPr/>
          </p:nvCxnSpPr>
          <p:spPr>
            <a:xfrm flipV="1">
              <a:off x="3005391" y="3903506"/>
              <a:ext cx="78210" cy="4790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V="1">
              <a:off x="3005392" y="3461935"/>
              <a:ext cx="148927" cy="708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 flipV="1">
              <a:off x="2997201" y="4322774"/>
              <a:ext cx="71438" cy="421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 flipV="1">
              <a:off x="3000607" y="4729536"/>
              <a:ext cx="82995" cy="56707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uppieren 34"/>
            <p:cNvGrpSpPr/>
            <p:nvPr/>
          </p:nvGrpSpPr>
          <p:grpSpPr>
            <a:xfrm>
              <a:off x="3884485" y="3666851"/>
              <a:ext cx="236236" cy="73633"/>
              <a:chOff x="2208140" y="6286500"/>
              <a:chExt cx="236236" cy="126253"/>
            </a:xfrm>
          </p:grpSpPr>
          <p:cxnSp>
            <p:nvCxnSpPr>
              <p:cNvPr id="83" name="Gerader Verbinder 82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84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ieren 35"/>
            <p:cNvGrpSpPr/>
            <p:nvPr/>
          </p:nvGrpSpPr>
          <p:grpSpPr>
            <a:xfrm>
              <a:off x="3878343" y="4109567"/>
              <a:ext cx="236236" cy="73633"/>
              <a:chOff x="2208140" y="6286500"/>
              <a:chExt cx="236236" cy="126253"/>
            </a:xfrm>
          </p:grpSpPr>
          <p:cxnSp>
            <p:nvCxnSpPr>
              <p:cNvPr id="80" name="Gerader Verbinder 79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80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81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ieren 36"/>
            <p:cNvGrpSpPr/>
            <p:nvPr/>
          </p:nvGrpSpPr>
          <p:grpSpPr>
            <a:xfrm>
              <a:off x="3884485" y="4515652"/>
              <a:ext cx="236236" cy="73633"/>
              <a:chOff x="2208140" y="6286500"/>
              <a:chExt cx="236236" cy="126253"/>
            </a:xfrm>
          </p:grpSpPr>
          <p:cxnSp>
            <p:nvCxnSpPr>
              <p:cNvPr id="77" name="Gerader Verbinder 76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ieren 37"/>
            <p:cNvGrpSpPr/>
            <p:nvPr/>
          </p:nvGrpSpPr>
          <p:grpSpPr>
            <a:xfrm>
              <a:off x="3878343" y="4919101"/>
              <a:ext cx="236236" cy="73633"/>
              <a:chOff x="2208140" y="6286500"/>
              <a:chExt cx="236236" cy="126253"/>
            </a:xfrm>
          </p:grpSpPr>
          <p:cxnSp>
            <p:nvCxnSpPr>
              <p:cNvPr id="74" name="Gerader Verbinder 73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hteck 50"/>
            <p:cNvSpPr/>
            <p:nvPr/>
          </p:nvSpPr>
          <p:spPr>
            <a:xfrm>
              <a:off x="1706308" y="898094"/>
              <a:ext cx="1046991" cy="264022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0 h 264022"/>
                <a:gd name="connsiteX1" fmla="*/ 1046991 w 1046991"/>
                <a:gd name="connsiteY1" fmla="*/ 38911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64022">
                  <a:moveTo>
                    <a:pt x="0" y="0"/>
                  </a:moveTo>
                  <a:lnTo>
                    <a:pt x="1046991" y="38911"/>
                  </a:lnTo>
                  <a:lnTo>
                    <a:pt x="1046991" y="264022"/>
                  </a:lnTo>
                  <a:lnTo>
                    <a:pt x="9728" y="244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0" name="Gerader Verbinder 39"/>
            <p:cNvCxnSpPr>
              <a:stCxn id="39" idx="0"/>
            </p:cNvCxnSpPr>
            <p:nvPr/>
          </p:nvCxnSpPr>
          <p:spPr>
            <a:xfrm>
              <a:off x="1706308" y="898094"/>
              <a:ext cx="0" cy="259654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 flipH="1">
              <a:off x="2746229" y="94113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>
              <a:off x="1706308" y="1157748"/>
              <a:ext cx="1039921" cy="1815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50"/>
            <p:cNvSpPr/>
            <p:nvPr/>
          </p:nvSpPr>
          <p:spPr>
            <a:xfrm>
              <a:off x="1712068" y="1824483"/>
              <a:ext cx="1017352" cy="241433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0 w 1046991"/>
                <a:gd name="connsiteY0" fmla="*/ 0 h 244933"/>
                <a:gd name="connsiteX1" fmla="*/ 1046991 w 1046991"/>
                <a:gd name="connsiteY1" fmla="*/ 10094 h 244933"/>
                <a:gd name="connsiteX2" fmla="*/ 1046991 w 1046991"/>
                <a:gd name="connsiteY2" fmla="*/ 244933 h 244933"/>
                <a:gd name="connsiteX3" fmla="*/ 9728 w 1046991"/>
                <a:gd name="connsiteY3" fmla="*/ 225478 h 244933"/>
                <a:gd name="connsiteX4" fmla="*/ 0 w 1046991"/>
                <a:gd name="connsiteY4" fmla="*/ 0 h 244933"/>
                <a:gd name="connsiteX0" fmla="*/ 0 w 1046991"/>
                <a:gd name="connsiteY0" fmla="*/ 0 h 255466"/>
                <a:gd name="connsiteX1" fmla="*/ 1046991 w 1046991"/>
                <a:gd name="connsiteY1" fmla="*/ 20627 h 255466"/>
                <a:gd name="connsiteX2" fmla="*/ 1046991 w 1046991"/>
                <a:gd name="connsiteY2" fmla="*/ 255466 h 255466"/>
                <a:gd name="connsiteX3" fmla="*/ 9728 w 1046991"/>
                <a:gd name="connsiteY3" fmla="*/ 236011 h 255466"/>
                <a:gd name="connsiteX4" fmla="*/ 0 w 1046991"/>
                <a:gd name="connsiteY4" fmla="*/ 0 h 255466"/>
                <a:gd name="connsiteX0" fmla="*/ 0 w 1046991"/>
                <a:gd name="connsiteY0" fmla="*/ 0 h 248444"/>
                <a:gd name="connsiteX1" fmla="*/ 1046991 w 1046991"/>
                <a:gd name="connsiteY1" fmla="*/ 13605 h 248444"/>
                <a:gd name="connsiteX2" fmla="*/ 1046991 w 1046991"/>
                <a:gd name="connsiteY2" fmla="*/ 248444 h 248444"/>
                <a:gd name="connsiteX3" fmla="*/ 9728 w 1046991"/>
                <a:gd name="connsiteY3" fmla="*/ 228989 h 248444"/>
                <a:gd name="connsiteX4" fmla="*/ 0 w 1046991"/>
                <a:gd name="connsiteY4" fmla="*/ 0 h 24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48444">
                  <a:moveTo>
                    <a:pt x="0" y="0"/>
                  </a:moveTo>
                  <a:lnTo>
                    <a:pt x="1046991" y="13605"/>
                  </a:lnTo>
                  <a:lnTo>
                    <a:pt x="1046991" y="248444"/>
                  </a:lnTo>
                  <a:lnTo>
                    <a:pt x="9728" y="228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4" name="Gerader Verbinder 43"/>
            <p:cNvCxnSpPr/>
            <p:nvPr/>
          </p:nvCxnSpPr>
          <p:spPr>
            <a:xfrm flipH="1">
              <a:off x="1699817" y="182546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 flipH="1">
              <a:off x="2739738" y="183932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1700109" y="2060306"/>
              <a:ext cx="1039943" cy="1296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eck 50"/>
            <p:cNvSpPr/>
            <p:nvPr/>
          </p:nvSpPr>
          <p:spPr>
            <a:xfrm>
              <a:off x="1706009" y="2858243"/>
              <a:ext cx="1040219" cy="250290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10293 w 1057284"/>
                <a:gd name="connsiteY0" fmla="*/ 847 h 245414"/>
                <a:gd name="connsiteX1" fmla="*/ 1057284 w 1057284"/>
                <a:gd name="connsiteY1" fmla="*/ 0 h 245414"/>
                <a:gd name="connsiteX2" fmla="*/ 1057284 w 1057284"/>
                <a:gd name="connsiteY2" fmla="*/ 234839 h 245414"/>
                <a:gd name="connsiteX3" fmla="*/ 0 w 1057284"/>
                <a:gd name="connsiteY3" fmla="*/ 245414 h 245414"/>
                <a:gd name="connsiteX4" fmla="*/ 10293 w 1057284"/>
                <a:gd name="connsiteY4" fmla="*/ 847 h 245414"/>
                <a:gd name="connsiteX0" fmla="*/ 0 w 1067012"/>
                <a:gd name="connsiteY0" fmla="*/ 1085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10856 h 245414"/>
                <a:gd name="connsiteX0" fmla="*/ 0 w 1067012"/>
                <a:gd name="connsiteY0" fmla="*/ 3087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30876 h 245414"/>
                <a:gd name="connsiteX0" fmla="*/ 0 w 1070523"/>
                <a:gd name="connsiteY0" fmla="*/ 17494 h 245414"/>
                <a:gd name="connsiteX1" fmla="*/ 1070523 w 1070523"/>
                <a:gd name="connsiteY1" fmla="*/ 0 h 245414"/>
                <a:gd name="connsiteX2" fmla="*/ 1070523 w 1070523"/>
                <a:gd name="connsiteY2" fmla="*/ 234839 h 245414"/>
                <a:gd name="connsiteX3" fmla="*/ 13239 w 1070523"/>
                <a:gd name="connsiteY3" fmla="*/ 245414 h 245414"/>
                <a:gd name="connsiteX4" fmla="*/ 0 w 1070523"/>
                <a:gd name="connsiteY4" fmla="*/ 17494 h 24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523" h="245414">
                  <a:moveTo>
                    <a:pt x="0" y="17494"/>
                  </a:moveTo>
                  <a:lnTo>
                    <a:pt x="1070523" y="0"/>
                  </a:lnTo>
                  <a:lnTo>
                    <a:pt x="1070523" y="234839"/>
                  </a:lnTo>
                  <a:lnTo>
                    <a:pt x="13239" y="245414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4578616" y="3501366"/>
              <a:ext cx="592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 smtClean="0">
                  <a:solidFill>
                    <a:schemeClr val="accent1">
                      <a:lumMod val="50000"/>
                    </a:schemeClr>
                  </a:solidFill>
                </a:rPr>
                <a:t>***</a:t>
              </a:r>
              <a:endParaRPr lang="de-AT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49" name="Gruppieren 48"/>
            <p:cNvGrpSpPr/>
            <p:nvPr/>
          </p:nvGrpSpPr>
          <p:grpSpPr>
            <a:xfrm>
              <a:off x="6062561" y="236345"/>
              <a:ext cx="1895629" cy="5157869"/>
              <a:chOff x="177954" y="228971"/>
              <a:chExt cx="1895629" cy="5157869"/>
            </a:xfrm>
          </p:grpSpPr>
          <p:cxnSp>
            <p:nvCxnSpPr>
              <p:cNvPr id="60" name="Gerader Verbinder 59"/>
              <p:cNvCxnSpPr/>
              <p:nvPr/>
            </p:nvCxnSpPr>
            <p:spPr>
              <a:xfrm>
                <a:off x="769013" y="233085"/>
                <a:ext cx="0" cy="4572000"/>
              </a:xfrm>
              <a:prstGeom prst="line">
                <a:avLst/>
              </a:prstGeom>
              <a:ln w="9525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arallelogramm 60"/>
              <p:cNvSpPr/>
              <p:nvPr/>
            </p:nvSpPr>
            <p:spPr>
              <a:xfrm>
                <a:off x="188913" y="1430740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2" name="Parallelogramm 61"/>
              <p:cNvSpPr/>
              <p:nvPr/>
            </p:nvSpPr>
            <p:spPr>
              <a:xfrm>
                <a:off x="178523" y="228971"/>
                <a:ext cx="1886072" cy="287338"/>
              </a:xfrm>
              <a:prstGeom prst="parallelogram">
                <a:avLst>
                  <a:gd name="adj" fmla="val 20335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3" name="Parallelogramm 62"/>
              <p:cNvSpPr/>
              <p:nvPr/>
            </p:nvSpPr>
            <p:spPr>
              <a:xfrm>
                <a:off x="179417" y="4796881"/>
                <a:ext cx="1871662" cy="287338"/>
              </a:xfrm>
              <a:prstGeom prst="parallelogram">
                <a:avLst>
                  <a:gd name="adj" fmla="val 203350"/>
                </a:avLst>
              </a:prstGeom>
              <a:noFill/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4" name="Parallelogramm 63"/>
              <p:cNvSpPr/>
              <p:nvPr/>
            </p:nvSpPr>
            <p:spPr>
              <a:xfrm>
                <a:off x="188913" y="2525913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5" name="Parallelogramm 64"/>
              <p:cNvSpPr/>
              <p:nvPr/>
            </p:nvSpPr>
            <p:spPr>
              <a:xfrm>
                <a:off x="184612" y="3621087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6" name="Rechteck 65"/>
              <p:cNvSpPr/>
              <p:nvPr/>
            </p:nvSpPr>
            <p:spPr>
              <a:xfrm>
                <a:off x="177954" y="5097463"/>
                <a:ext cx="45719" cy="279728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7" name="Parallelogramm 34"/>
              <p:cNvSpPr/>
              <p:nvPr/>
            </p:nvSpPr>
            <p:spPr>
              <a:xfrm rot="5400000" flipV="1">
                <a:off x="102282" y="5214312"/>
                <a:ext cx="298195" cy="46862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8" name="Rechteck 67"/>
              <p:cNvSpPr/>
              <p:nvPr/>
            </p:nvSpPr>
            <p:spPr>
              <a:xfrm>
                <a:off x="1967906" y="4815077"/>
                <a:ext cx="45719" cy="293322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9" name="Parallelogramm 34"/>
              <p:cNvSpPr/>
              <p:nvPr/>
            </p:nvSpPr>
            <p:spPr>
              <a:xfrm rot="5400000" flipV="1">
                <a:off x="1896148" y="4931707"/>
                <a:ext cx="309152" cy="45719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1419212" y="5102049"/>
                <a:ext cx="56360" cy="269423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1" name="Parallelogramm 34"/>
              <p:cNvSpPr/>
              <p:nvPr/>
            </p:nvSpPr>
            <p:spPr>
              <a:xfrm rot="5400000" flipV="1">
                <a:off x="1352789" y="5207677"/>
                <a:ext cx="288366" cy="59478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  <a:gd name="connsiteX0" fmla="*/ 0 w 350776"/>
                  <a:gd name="connsiteY0" fmla="*/ 45720 h 45720"/>
                  <a:gd name="connsiteX1" fmla="*/ 19897 w 350776"/>
                  <a:gd name="connsiteY1" fmla="*/ 1 h 45720"/>
                  <a:gd name="connsiteX2" fmla="*/ 350776 w 350776"/>
                  <a:gd name="connsiteY2" fmla="*/ 0 h 45720"/>
                  <a:gd name="connsiteX3" fmla="*/ 329895 w 350776"/>
                  <a:gd name="connsiteY3" fmla="*/ 45717 h 45720"/>
                  <a:gd name="connsiteX4" fmla="*/ 0 w 350776"/>
                  <a:gd name="connsiteY4" fmla="*/ 45720 h 45720"/>
                  <a:gd name="connsiteX0" fmla="*/ 0 w 347627"/>
                  <a:gd name="connsiteY0" fmla="*/ 45720 h 45720"/>
                  <a:gd name="connsiteX1" fmla="*/ 19897 w 347627"/>
                  <a:gd name="connsiteY1" fmla="*/ 1 h 45720"/>
                  <a:gd name="connsiteX2" fmla="*/ 347627 w 347627"/>
                  <a:gd name="connsiteY2" fmla="*/ 0 h 45720"/>
                  <a:gd name="connsiteX3" fmla="*/ 329895 w 347627"/>
                  <a:gd name="connsiteY3" fmla="*/ 45717 h 45720"/>
                  <a:gd name="connsiteX4" fmla="*/ 0 w 347627"/>
                  <a:gd name="connsiteY4" fmla="*/ 45720 h 45720"/>
                  <a:gd name="connsiteX0" fmla="*/ 0 w 350814"/>
                  <a:gd name="connsiteY0" fmla="*/ 45720 h 45720"/>
                  <a:gd name="connsiteX1" fmla="*/ 19897 w 350814"/>
                  <a:gd name="connsiteY1" fmla="*/ 1 h 45720"/>
                  <a:gd name="connsiteX2" fmla="*/ 350814 w 350814"/>
                  <a:gd name="connsiteY2" fmla="*/ 0 h 45720"/>
                  <a:gd name="connsiteX3" fmla="*/ 329895 w 350814"/>
                  <a:gd name="connsiteY3" fmla="*/ 45717 h 45720"/>
                  <a:gd name="connsiteX4" fmla="*/ 0 w 350814"/>
                  <a:gd name="connsiteY4" fmla="*/ 4572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814" h="45720">
                    <a:moveTo>
                      <a:pt x="0" y="45720"/>
                    </a:moveTo>
                    <a:lnTo>
                      <a:pt x="19897" y="1"/>
                    </a:lnTo>
                    <a:lnTo>
                      <a:pt x="350814" y="0"/>
                    </a:lnTo>
                    <a:lnTo>
                      <a:pt x="329895" y="45717"/>
                    </a:lnTo>
                    <a:lnTo>
                      <a:pt x="0" y="45720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2" name="Parallelogramm 71"/>
              <p:cNvSpPr/>
              <p:nvPr/>
            </p:nvSpPr>
            <p:spPr>
              <a:xfrm rot="16200000" flipV="1">
                <a:off x="-656874" y="2377722"/>
                <a:ext cx="4860924" cy="578555"/>
              </a:xfrm>
              <a:prstGeom prst="parallelogram">
                <a:avLst>
                  <a:gd name="adj" fmla="val 4890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3" name="Rechteck 72"/>
              <p:cNvSpPr/>
              <p:nvPr/>
            </p:nvSpPr>
            <p:spPr>
              <a:xfrm>
                <a:off x="188913" y="527326"/>
                <a:ext cx="1295400" cy="4570137"/>
              </a:xfrm>
              <a:prstGeom prst="rect">
                <a:avLst/>
              </a:prstGeom>
              <a:noFill/>
              <a:ln w="635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50" name="Gerader Verbinder 49"/>
            <p:cNvCxnSpPr/>
            <p:nvPr/>
          </p:nvCxnSpPr>
          <p:spPr>
            <a:xfrm flipH="1">
              <a:off x="2742983" y="2873694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 flipV="1">
              <a:off x="1699817" y="3108533"/>
              <a:ext cx="1039921" cy="773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 flipH="1">
              <a:off x="1703062" y="287929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761" y="3726146"/>
              <a:ext cx="186768" cy="524728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5834" y="1992030"/>
              <a:ext cx="177875" cy="542518"/>
            </a:xfrm>
            <a:prstGeom prst="rect">
              <a:avLst/>
            </a:prstGeom>
          </p:spPr>
        </p:pic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5834" y="1349751"/>
              <a:ext cx="177873" cy="524728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5834" y="640986"/>
              <a:ext cx="177875" cy="542518"/>
            </a:xfrm>
            <a:prstGeom prst="rect">
              <a:avLst/>
            </a:prstGeom>
          </p:spPr>
        </p:pic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7007" y="1228058"/>
              <a:ext cx="184545" cy="542516"/>
            </a:xfrm>
            <a:prstGeom prst="rect">
              <a:avLst/>
            </a:prstGeom>
          </p:spPr>
        </p:pic>
        <p:pic>
          <p:nvPicPr>
            <p:cNvPr id="58" name="Grafik 5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0799" y="2610427"/>
              <a:ext cx="177049" cy="540000"/>
            </a:xfrm>
            <a:prstGeom prst="rect">
              <a:avLst/>
            </a:prstGeom>
          </p:spPr>
        </p:pic>
        <p:cxnSp>
          <p:nvCxnSpPr>
            <p:cNvPr id="59" name="Gerader Verbinder 58"/>
            <p:cNvCxnSpPr/>
            <p:nvPr/>
          </p:nvCxnSpPr>
          <p:spPr>
            <a:xfrm flipH="1">
              <a:off x="5121980" y="2283300"/>
              <a:ext cx="282" cy="91528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Grafik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69" y="2002655"/>
            <a:ext cx="615251" cy="93650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22" y="1610706"/>
            <a:ext cx="370093" cy="4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169" y="2948671"/>
            <a:ext cx="709287" cy="56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90" y="2377441"/>
            <a:ext cx="538401" cy="5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90" y="1782972"/>
            <a:ext cx="734701" cy="23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6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0497" y="3661650"/>
            <a:ext cx="574867" cy="4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N:\H813\SCRATCH\Simon\LM Lagerung\verwendet\käse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456" y="2160935"/>
            <a:ext cx="754480" cy="65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N:\H813\SCRATCH\Simon\LM Lagerung\verwendet\käse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20" y="3423877"/>
            <a:ext cx="3079113" cy="265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Grafik 91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92" y="228702"/>
            <a:ext cx="1981031" cy="2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41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982892" y="1059246"/>
            <a:ext cx="6962870" cy="5522833"/>
            <a:chOff x="1418870" y="236345"/>
            <a:chExt cx="6539320" cy="5157869"/>
          </a:xfrm>
        </p:grpSpPr>
        <p:sp>
          <p:nvSpPr>
            <p:cNvPr id="5" name="Abgerundetes Rechteck 4"/>
            <p:cNvSpPr/>
            <p:nvPr/>
          </p:nvSpPr>
          <p:spPr>
            <a:xfrm>
              <a:off x="2942739" y="527326"/>
              <a:ext cx="2220686" cy="2789120"/>
            </a:xfrm>
            <a:prstGeom prst="roundRect">
              <a:avLst>
                <a:gd name="adj" fmla="val 0"/>
              </a:avLst>
            </a:prstGeom>
            <a:solidFill>
              <a:srgbClr val="FFFFFF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3005392" y="609828"/>
              <a:ext cx="2088612" cy="2624116"/>
            </a:xfrm>
            <a:prstGeom prst="roundRect">
              <a:avLst>
                <a:gd name="adj" fmla="val 4902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7" name="Parallelogramm 6"/>
            <p:cNvSpPr/>
            <p:nvPr/>
          </p:nvSpPr>
          <p:spPr>
            <a:xfrm rot="10390653">
              <a:off x="1418870" y="3423585"/>
              <a:ext cx="1578543" cy="1866454"/>
            </a:xfrm>
            <a:custGeom>
              <a:avLst/>
              <a:gdLst>
                <a:gd name="connsiteX0" fmla="*/ 0 w 1598918"/>
                <a:gd name="connsiteY0" fmla="*/ 1819566 h 1819566"/>
                <a:gd name="connsiteX1" fmla="*/ 213120 w 1598918"/>
                <a:gd name="connsiteY1" fmla="*/ 0 h 1819566"/>
                <a:gd name="connsiteX2" fmla="*/ 1598918 w 1598918"/>
                <a:gd name="connsiteY2" fmla="*/ 0 h 1819566"/>
                <a:gd name="connsiteX3" fmla="*/ 1385798 w 1598918"/>
                <a:gd name="connsiteY3" fmla="*/ 1819566 h 1819566"/>
                <a:gd name="connsiteX4" fmla="*/ 0 w 1598918"/>
                <a:gd name="connsiteY4" fmla="*/ 1819566 h 1819566"/>
                <a:gd name="connsiteX0" fmla="*/ 0 w 1598918"/>
                <a:gd name="connsiteY0" fmla="*/ 1819566 h 1880836"/>
                <a:gd name="connsiteX1" fmla="*/ 213120 w 1598918"/>
                <a:gd name="connsiteY1" fmla="*/ 0 h 1880836"/>
                <a:gd name="connsiteX2" fmla="*/ 1598918 w 1598918"/>
                <a:gd name="connsiteY2" fmla="*/ 0 h 1880836"/>
                <a:gd name="connsiteX3" fmla="*/ 1362452 w 1598918"/>
                <a:gd name="connsiteY3" fmla="*/ 1880836 h 1880836"/>
                <a:gd name="connsiteX4" fmla="*/ 0 w 1598918"/>
                <a:gd name="connsiteY4" fmla="*/ 1819566 h 1880836"/>
                <a:gd name="connsiteX0" fmla="*/ 0 w 1598918"/>
                <a:gd name="connsiteY0" fmla="*/ 1819566 h 1882726"/>
                <a:gd name="connsiteX1" fmla="*/ 213120 w 1598918"/>
                <a:gd name="connsiteY1" fmla="*/ 0 h 1882726"/>
                <a:gd name="connsiteX2" fmla="*/ 1598918 w 1598918"/>
                <a:gd name="connsiteY2" fmla="*/ 0 h 1882726"/>
                <a:gd name="connsiteX3" fmla="*/ 1378242 w 1598918"/>
                <a:gd name="connsiteY3" fmla="*/ 1882726 h 1882726"/>
                <a:gd name="connsiteX4" fmla="*/ 0 w 1598918"/>
                <a:gd name="connsiteY4" fmla="*/ 1819566 h 1882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8918" h="1882726">
                  <a:moveTo>
                    <a:pt x="0" y="1819566"/>
                  </a:moveTo>
                  <a:lnTo>
                    <a:pt x="213120" y="0"/>
                  </a:lnTo>
                  <a:lnTo>
                    <a:pt x="1598918" y="0"/>
                  </a:lnTo>
                  <a:lnTo>
                    <a:pt x="1378242" y="1882726"/>
                  </a:lnTo>
                  <a:lnTo>
                    <a:pt x="0" y="1819566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8" name="Abgerundetes Rechteck 7"/>
            <p:cNvSpPr/>
            <p:nvPr/>
          </p:nvSpPr>
          <p:spPr>
            <a:xfrm>
              <a:off x="2994377" y="3461935"/>
              <a:ext cx="2120227" cy="1693844"/>
            </a:xfrm>
            <a:prstGeom prst="roundRect">
              <a:avLst>
                <a:gd name="adj" fmla="val 2236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9" name="Trapezoid 9"/>
            <p:cNvSpPr/>
            <p:nvPr/>
          </p:nvSpPr>
          <p:spPr>
            <a:xfrm rot="5400000">
              <a:off x="696452" y="1229873"/>
              <a:ext cx="3023700" cy="1349330"/>
            </a:xfrm>
            <a:custGeom>
              <a:avLst/>
              <a:gdLst>
                <a:gd name="connsiteX0" fmla="*/ 0 w 2719352"/>
                <a:gd name="connsiteY0" fmla="*/ 1389050 h 1389050"/>
                <a:gd name="connsiteX1" fmla="*/ 168811 w 2719352"/>
                <a:gd name="connsiteY1" fmla="*/ 0 h 1389050"/>
                <a:gd name="connsiteX2" fmla="*/ 2550541 w 2719352"/>
                <a:gd name="connsiteY2" fmla="*/ 0 h 1389050"/>
                <a:gd name="connsiteX3" fmla="*/ 2719352 w 2719352"/>
                <a:gd name="connsiteY3" fmla="*/ 1389050 h 1389050"/>
                <a:gd name="connsiteX4" fmla="*/ 0 w 2719352"/>
                <a:gd name="connsiteY4" fmla="*/ 1389050 h 1389050"/>
                <a:gd name="connsiteX0" fmla="*/ 0 w 2639839"/>
                <a:gd name="connsiteY0" fmla="*/ 1389050 h 1389050"/>
                <a:gd name="connsiteX1" fmla="*/ 168811 w 2639839"/>
                <a:gd name="connsiteY1" fmla="*/ 0 h 1389050"/>
                <a:gd name="connsiteX2" fmla="*/ 2550541 w 2639839"/>
                <a:gd name="connsiteY2" fmla="*/ 0 h 1389050"/>
                <a:gd name="connsiteX3" fmla="*/ 2639839 w 2639839"/>
                <a:gd name="connsiteY3" fmla="*/ 1389050 h 1389050"/>
                <a:gd name="connsiteX4" fmla="*/ 0 w 2639839"/>
                <a:gd name="connsiteY4" fmla="*/ 1389050 h 1389050"/>
                <a:gd name="connsiteX0" fmla="*/ 0 w 2647795"/>
                <a:gd name="connsiteY0" fmla="*/ 1389050 h 1389050"/>
                <a:gd name="connsiteX1" fmla="*/ 168811 w 2647795"/>
                <a:gd name="connsiteY1" fmla="*/ 0 h 1389050"/>
                <a:gd name="connsiteX2" fmla="*/ 2550541 w 2647795"/>
                <a:gd name="connsiteY2" fmla="*/ 0 h 1389050"/>
                <a:gd name="connsiteX3" fmla="*/ 2647795 w 2647795"/>
                <a:gd name="connsiteY3" fmla="*/ 1389050 h 1389050"/>
                <a:gd name="connsiteX4" fmla="*/ 0 w 2647795"/>
                <a:gd name="connsiteY4" fmla="*/ 1389050 h 1389050"/>
                <a:gd name="connsiteX0" fmla="*/ 0 w 2592100"/>
                <a:gd name="connsiteY0" fmla="*/ 1381099 h 1389050"/>
                <a:gd name="connsiteX1" fmla="*/ 113116 w 2592100"/>
                <a:gd name="connsiteY1" fmla="*/ 0 h 1389050"/>
                <a:gd name="connsiteX2" fmla="*/ 2494846 w 2592100"/>
                <a:gd name="connsiteY2" fmla="*/ 0 h 1389050"/>
                <a:gd name="connsiteX3" fmla="*/ 2592100 w 2592100"/>
                <a:gd name="connsiteY3" fmla="*/ 1389050 h 1389050"/>
                <a:gd name="connsiteX4" fmla="*/ 0 w 2592100"/>
                <a:gd name="connsiteY4" fmla="*/ 1381099 h 1389050"/>
                <a:gd name="connsiteX0" fmla="*/ 0 w 2568234"/>
                <a:gd name="connsiteY0" fmla="*/ 1381099 h 1389050"/>
                <a:gd name="connsiteX1" fmla="*/ 113116 w 2568234"/>
                <a:gd name="connsiteY1" fmla="*/ 0 h 1389050"/>
                <a:gd name="connsiteX2" fmla="*/ 2494846 w 2568234"/>
                <a:gd name="connsiteY2" fmla="*/ 0 h 1389050"/>
                <a:gd name="connsiteX3" fmla="*/ 2568234 w 2568234"/>
                <a:gd name="connsiteY3" fmla="*/ 1389050 h 1389050"/>
                <a:gd name="connsiteX4" fmla="*/ 0 w 2568234"/>
                <a:gd name="connsiteY4" fmla="*/ 1381099 h 1389050"/>
                <a:gd name="connsiteX0" fmla="*/ 0 w 2573010"/>
                <a:gd name="connsiteY0" fmla="*/ 1381099 h 1389050"/>
                <a:gd name="connsiteX1" fmla="*/ 113116 w 2573010"/>
                <a:gd name="connsiteY1" fmla="*/ 0 h 1389050"/>
                <a:gd name="connsiteX2" fmla="*/ 2494846 w 2573010"/>
                <a:gd name="connsiteY2" fmla="*/ 0 h 1389050"/>
                <a:gd name="connsiteX3" fmla="*/ 2573010 w 2573010"/>
                <a:gd name="connsiteY3" fmla="*/ 1389050 h 1389050"/>
                <a:gd name="connsiteX4" fmla="*/ 0 w 2573010"/>
                <a:gd name="connsiteY4" fmla="*/ 1381099 h 1389050"/>
                <a:gd name="connsiteX0" fmla="*/ 0 w 2573010"/>
                <a:gd name="connsiteY0" fmla="*/ 1381099 h 1381099"/>
                <a:gd name="connsiteX1" fmla="*/ 113116 w 2573010"/>
                <a:gd name="connsiteY1" fmla="*/ 0 h 1381099"/>
                <a:gd name="connsiteX2" fmla="*/ 2494846 w 2573010"/>
                <a:gd name="connsiteY2" fmla="*/ 0 h 1381099"/>
                <a:gd name="connsiteX3" fmla="*/ 2573010 w 2573010"/>
                <a:gd name="connsiteY3" fmla="*/ 1380912 h 1381099"/>
                <a:gd name="connsiteX4" fmla="*/ 0 w 2573010"/>
                <a:gd name="connsiteY4" fmla="*/ 1381099 h 138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73010" h="1381099">
                  <a:moveTo>
                    <a:pt x="0" y="1381099"/>
                  </a:moveTo>
                  <a:lnTo>
                    <a:pt x="113116" y="0"/>
                  </a:lnTo>
                  <a:lnTo>
                    <a:pt x="2494846" y="0"/>
                  </a:lnTo>
                  <a:lnTo>
                    <a:pt x="2573010" y="1380912"/>
                  </a:lnTo>
                  <a:lnTo>
                    <a:pt x="0" y="1381099"/>
                  </a:lnTo>
                  <a:close/>
                </a:path>
              </a:pathLst>
            </a:custGeom>
            <a:solidFill>
              <a:schemeClr val="bg1"/>
            </a:solidFill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0" name="Abgerundetes Rechteck 9"/>
            <p:cNvSpPr/>
            <p:nvPr/>
          </p:nvSpPr>
          <p:spPr>
            <a:xfrm>
              <a:off x="2942739" y="3390858"/>
              <a:ext cx="2220686" cy="1822493"/>
            </a:xfrm>
            <a:prstGeom prst="roundRect">
              <a:avLst>
                <a:gd name="adj" fmla="val 0"/>
              </a:avLst>
            </a:prstGeom>
            <a:noFill/>
            <a:ln w="635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1" name="Gerader Verbinder 10"/>
            <p:cNvCxnSpPr/>
            <p:nvPr/>
          </p:nvCxnSpPr>
          <p:spPr>
            <a:xfrm>
              <a:off x="2899798" y="3330822"/>
              <a:ext cx="2428" cy="87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Abgerundetes Rechteck 11"/>
            <p:cNvSpPr/>
            <p:nvPr/>
          </p:nvSpPr>
          <p:spPr>
            <a:xfrm flipV="1">
              <a:off x="2899797" y="3337753"/>
              <a:ext cx="2263628" cy="51616"/>
            </a:xfrm>
            <a:prstGeom prst="roundRect">
              <a:avLst>
                <a:gd name="adj" fmla="val 0"/>
              </a:avLst>
            </a:prstGeom>
            <a:noFill/>
            <a:ln w="635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3" name="Parallelogramm 12"/>
            <p:cNvSpPr/>
            <p:nvPr/>
          </p:nvSpPr>
          <p:spPr>
            <a:xfrm>
              <a:off x="2937896" y="238653"/>
              <a:ext cx="2783454" cy="266472"/>
            </a:xfrm>
            <a:prstGeom prst="parallelogram">
              <a:avLst>
                <a:gd name="adj" fmla="val 21325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14" name="Gerader Verbinder 13"/>
            <p:cNvCxnSpPr/>
            <p:nvPr/>
          </p:nvCxnSpPr>
          <p:spPr>
            <a:xfrm>
              <a:off x="3500438" y="608340"/>
              <a:ext cx="0" cy="2404826"/>
            </a:xfrm>
            <a:prstGeom prst="line">
              <a:avLst/>
            </a:prstGeom>
            <a:ln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Parallelogramm 43"/>
            <p:cNvSpPr/>
            <p:nvPr/>
          </p:nvSpPr>
          <p:spPr>
            <a:xfrm>
              <a:off x="3005693" y="957145"/>
              <a:ext cx="2086260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2656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505628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  <a:gd name="connsiteX0" fmla="*/ 0 w 2086260"/>
                <a:gd name="connsiteY0" fmla="*/ 237099 h 237099"/>
                <a:gd name="connsiteX1" fmla="*/ 496392 w 2086260"/>
                <a:gd name="connsiteY1" fmla="*/ 0 h 237099"/>
                <a:gd name="connsiteX2" fmla="*/ 2086260 w 2086260"/>
                <a:gd name="connsiteY2" fmla="*/ 0 h 237099"/>
                <a:gd name="connsiteX3" fmla="*/ 2085734 w 2086260"/>
                <a:gd name="connsiteY3" fmla="*/ 237099 h 237099"/>
                <a:gd name="connsiteX4" fmla="*/ 0 w 2086260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260" h="237099">
                  <a:moveTo>
                    <a:pt x="0" y="237099"/>
                  </a:moveTo>
                  <a:lnTo>
                    <a:pt x="496392" y="0"/>
                  </a:lnTo>
                  <a:lnTo>
                    <a:pt x="2086260" y="0"/>
                  </a:lnTo>
                  <a:cubicBezTo>
                    <a:pt x="2085059" y="79033"/>
                    <a:pt x="2086935" y="158066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6" name="Parallelogramm 44"/>
            <p:cNvSpPr/>
            <p:nvPr/>
          </p:nvSpPr>
          <p:spPr>
            <a:xfrm>
              <a:off x="3005691" y="1663967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9470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3313 w 2086441"/>
                <a:gd name="connsiteY1" fmla="*/ 0 h 237099"/>
                <a:gd name="connsiteX2" fmla="*/ 2086441 w 2086441"/>
                <a:gd name="connsiteY2" fmla="*/ 3078 h 237099"/>
                <a:gd name="connsiteX3" fmla="*/ 2085735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3313" y="0"/>
                  </a:lnTo>
                  <a:lnTo>
                    <a:pt x="2086441" y="3078"/>
                  </a:lnTo>
                  <a:cubicBezTo>
                    <a:pt x="2085179" y="81085"/>
                    <a:pt x="2086997" y="159092"/>
                    <a:pt x="2085735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7" name="Parallelogramm 16"/>
            <p:cNvSpPr/>
            <p:nvPr/>
          </p:nvSpPr>
          <p:spPr>
            <a:xfrm>
              <a:off x="4083926" y="2363154"/>
              <a:ext cx="1425334" cy="219541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8" name="Ecken des Rechtecks auf der gleichen Seite schneiden 17"/>
            <p:cNvSpPr/>
            <p:nvPr/>
          </p:nvSpPr>
          <p:spPr>
            <a:xfrm rot="10800000">
              <a:off x="3046081" y="2581835"/>
              <a:ext cx="956522" cy="607454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19" name="Ecken des Rechtecks auf der gleichen Seite schneiden 18"/>
            <p:cNvSpPr/>
            <p:nvPr/>
          </p:nvSpPr>
          <p:spPr>
            <a:xfrm rot="10800000">
              <a:off x="4083925" y="2581836"/>
              <a:ext cx="956522" cy="607452"/>
            </a:xfrm>
            <a:prstGeom prst="snip2SameRect">
              <a:avLst>
                <a:gd name="adj1" fmla="val 12011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0" name="Parallelogramm 19"/>
            <p:cNvSpPr/>
            <p:nvPr/>
          </p:nvSpPr>
          <p:spPr>
            <a:xfrm>
              <a:off x="3047342" y="2360613"/>
              <a:ext cx="1424985" cy="222815"/>
            </a:xfrm>
            <a:prstGeom prst="parallelogram">
              <a:avLst>
                <a:gd name="adj" fmla="val 213256"/>
              </a:avLst>
            </a:prstGeom>
            <a:noFill/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21" name="Gerader Verbinder 20"/>
            <p:cNvCxnSpPr/>
            <p:nvPr/>
          </p:nvCxnSpPr>
          <p:spPr>
            <a:xfrm flipV="1">
              <a:off x="3930977" y="3122670"/>
              <a:ext cx="149422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/>
            <p:cNvCxnSpPr/>
            <p:nvPr/>
          </p:nvCxnSpPr>
          <p:spPr>
            <a:xfrm flipV="1">
              <a:off x="4007451" y="3081338"/>
              <a:ext cx="72948" cy="3309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r Verbinder 22"/>
            <p:cNvCxnSpPr/>
            <p:nvPr/>
          </p:nvCxnSpPr>
          <p:spPr>
            <a:xfrm flipV="1">
              <a:off x="4976885" y="3122670"/>
              <a:ext cx="115068" cy="66620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/>
          </p:nvCxnSpPr>
          <p:spPr>
            <a:xfrm flipV="1">
              <a:off x="5037693" y="3081338"/>
              <a:ext cx="76907" cy="35538"/>
            </a:xfrm>
            <a:prstGeom prst="line">
              <a:avLst/>
            </a:prstGeom>
            <a:ln w="12700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Parallelogramm 45"/>
            <p:cNvSpPr/>
            <p:nvPr/>
          </p:nvSpPr>
          <p:spPr>
            <a:xfrm>
              <a:off x="3005691" y="2311920"/>
              <a:ext cx="2086441" cy="237099"/>
            </a:xfrm>
            <a:custGeom>
              <a:avLst/>
              <a:gdLst>
                <a:gd name="connsiteX0" fmla="*/ 0 w 2588284"/>
                <a:gd name="connsiteY0" fmla="*/ 237099 h 237099"/>
                <a:gd name="connsiteX1" fmla="*/ 505628 w 2588284"/>
                <a:gd name="connsiteY1" fmla="*/ 0 h 237099"/>
                <a:gd name="connsiteX2" fmla="*/ 2588284 w 2588284"/>
                <a:gd name="connsiteY2" fmla="*/ 0 h 237099"/>
                <a:gd name="connsiteX3" fmla="*/ 2082656 w 2588284"/>
                <a:gd name="connsiteY3" fmla="*/ 237099 h 237099"/>
                <a:gd name="connsiteX4" fmla="*/ 0 w 2588284"/>
                <a:gd name="connsiteY4" fmla="*/ 237099 h 237099"/>
                <a:gd name="connsiteX0" fmla="*/ 0 w 2083363"/>
                <a:gd name="connsiteY0" fmla="*/ 237099 h 237099"/>
                <a:gd name="connsiteX1" fmla="*/ 505628 w 2083363"/>
                <a:gd name="connsiteY1" fmla="*/ 0 h 237099"/>
                <a:gd name="connsiteX2" fmla="*/ 2083363 w 2083363"/>
                <a:gd name="connsiteY2" fmla="*/ 6157 h 237099"/>
                <a:gd name="connsiteX3" fmla="*/ 2082656 w 2083363"/>
                <a:gd name="connsiteY3" fmla="*/ 237099 h 237099"/>
                <a:gd name="connsiteX4" fmla="*/ 0 w 2083363"/>
                <a:gd name="connsiteY4" fmla="*/ 237099 h 237099"/>
                <a:gd name="connsiteX0" fmla="*/ 0 w 2092599"/>
                <a:gd name="connsiteY0" fmla="*/ 237099 h 237099"/>
                <a:gd name="connsiteX1" fmla="*/ 505628 w 2092599"/>
                <a:gd name="connsiteY1" fmla="*/ 0 h 237099"/>
                <a:gd name="connsiteX2" fmla="*/ 2092599 w 2092599"/>
                <a:gd name="connsiteY2" fmla="*/ 6157 h 237099"/>
                <a:gd name="connsiteX3" fmla="*/ 2082656 w 2092599"/>
                <a:gd name="connsiteY3" fmla="*/ 237099 h 237099"/>
                <a:gd name="connsiteX4" fmla="*/ 0 w 2092599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2656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505628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  <a:gd name="connsiteX0" fmla="*/ 0 w 2086441"/>
                <a:gd name="connsiteY0" fmla="*/ 237099 h 237099"/>
                <a:gd name="connsiteX1" fmla="*/ 496391 w 2086441"/>
                <a:gd name="connsiteY1" fmla="*/ 0 h 237099"/>
                <a:gd name="connsiteX2" fmla="*/ 2086441 w 2086441"/>
                <a:gd name="connsiteY2" fmla="*/ 6157 h 237099"/>
                <a:gd name="connsiteX3" fmla="*/ 2085734 w 2086441"/>
                <a:gd name="connsiteY3" fmla="*/ 237099 h 237099"/>
                <a:gd name="connsiteX4" fmla="*/ 0 w 2086441"/>
                <a:gd name="connsiteY4" fmla="*/ 237099 h 237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86441" h="237099">
                  <a:moveTo>
                    <a:pt x="0" y="237099"/>
                  </a:moveTo>
                  <a:lnTo>
                    <a:pt x="496391" y="0"/>
                  </a:lnTo>
                  <a:lnTo>
                    <a:pt x="2086441" y="6157"/>
                  </a:lnTo>
                  <a:cubicBezTo>
                    <a:pt x="2086205" y="83138"/>
                    <a:pt x="2085970" y="160118"/>
                    <a:pt x="2085734" y="237099"/>
                  </a:cubicBezTo>
                  <a:lnTo>
                    <a:pt x="0" y="237099"/>
                  </a:lnTo>
                  <a:close/>
                </a:path>
              </a:pathLst>
            </a:custGeom>
            <a:pattFill prst="lgCheck">
              <a:fgClr>
                <a:schemeClr val="accent1">
                  <a:lumMod val="20000"/>
                  <a:lumOff val="80000"/>
                </a:schemeClr>
              </a:fgClr>
              <a:bgClr>
                <a:schemeClr val="bg1"/>
              </a:bgClr>
            </a:pattFill>
            <a:ln w="12700"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6" name="Parallelogramm 40"/>
            <p:cNvSpPr/>
            <p:nvPr/>
          </p:nvSpPr>
          <p:spPr>
            <a:xfrm rot="5400000">
              <a:off x="2955670" y="2460373"/>
              <a:ext cx="4987401" cy="543960"/>
            </a:xfrm>
            <a:custGeom>
              <a:avLst/>
              <a:gdLst>
                <a:gd name="connsiteX0" fmla="*/ 0 w 4733396"/>
                <a:gd name="connsiteY0" fmla="*/ 547135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0 w 4733396"/>
                <a:gd name="connsiteY4" fmla="*/ 547135 h 547135"/>
                <a:gd name="connsiteX0" fmla="*/ 257177 w 4733396"/>
                <a:gd name="connsiteY0" fmla="*/ 543960 h 547135"/>
                <a:gd name="connsiteX1" fmla="*/ 0 w 4733396"/>
                <a:gd name="connsiteY1" fmla="*/ 0 h 547135"/>
                <a:gd name="connsiteX2" fmla="*/ 4733396 w 4733396"/>
                <a:gd name="connsiteY2" fmla="*/ 0 h 547135"/>
                <a:gd name="connsiteX3" fmla="*/ 4733396 w 4733396"/>
                <a:gd name="connsiteY3" fmla="*/ 547135 h 547135"/>
                <a:gd name="connsiteX4" fmla="*/ 257177 w 4733396"/>
                <a:gd name="connsiteY4" fmla="*/ 543960 h 547135"/>
                <a:gd name="connsiteX0" fmla="*/ 257177 w 4996924"/>
                <a:gd name="connsiteY0" fmla="*/ 543960 h 550310"/>
                <a:gd name="connsiteX1" fmla="*/ 0 w 4996924"/>
                <a:gd name="connsiteY1" fmla="*/ 0 h 550310"/>
                <a:gd name="connsiteX2" fmla="*/ 4733396 w 4996924"/>
                <a:gd name="connsiteY2" fmla="*/ 0 h 550310"/>
                <a:gd name="connsiteX3" fmla="*/ 4996924 w 4996924"/>
                <a:gd name="connsiteY3" fmla="*/ 550310 h 550310"/>
                <a:gd name="connsiteX4" fmla="*/ 257177 w 4996924"/>
                <a:gd name="connsiteY4" fmla="*/ 543960 h 550310"/>
                <a:gd name="connsiteX0" fmla="*/ 257177 w 4993749"/>
                <a:gd name="connsiteY0" fmla="*/ 543960 h 550310"/>
                <a:gd name="connsiteX1" fmla="*/ 0 w 4993749"/>
                <a:gd name="connsiteY1" fmla="*/ 0 h 550310"/>
                <a:gd name="connsiteX2" fmla="*/ 4733396 w 4993749"/>
                <a:gd name="connsiteY2" fmla="*/ 0 h 550310"/>
                <a:gd name="connsiteX3" fmla="*/ 4993749 w 4993749"/>
                <a:gd name="connsiteY3" fmla="*/ 550310 h 550310"/>
                <a:gd name="connsiteX4" fmla="*/ 257177 w 4993749"/>
                <a:gd name="connsiteY4" fmla="*/ 543960 h 550310"/>
                <a:gd name="connsiteX0" fmla="*/ 257177 w 4987402"/>
                <a:gd name="connsiteY0" fmla="*/ 543960 h 550310"/>
                <a:gd name="connsiteX1" fmla="*/ 0 w 4987402"/>
                <a:gd name="connsiteY1" fmla="*/ 0 h 550310"/>
                <a:gd name="connsiteX2" fmla="*/ 4733396 w 4987402"/>
                <a:gd name="connsiteY2" fmla="*/ 0 h 550310"/>
                <a:gd name="connsiteX3" fmla="*/ 4987402 w 4987402"/>
                <a:gd name="connsiteY3" fmla="*/ 550310 h 550310"/>
                <a:gd name="connsiteX4" fmla="*/ 257177 w 4987402"/>
                <a:gd name="connsiteY4" fmla="*/ 543960 h 550310"/>
                <a:gd name="connsiteX0" fmla="*/ 257177 w 4993768"/>
                <a:gd name="connsiteY0" fmla="*/ 543960 h 550310"/>
                <a:gd name="connsiteX1" fmla="*/ 0 w 4993768"/>
                <a:gd name="connsiteY1" fmla="*/ 0 h 550310"/>
                <a:gd name="connsiteX2" fmla="*/ 4733396 w 4993768"/>
                <a:gd name="connsiteY2" fmla="*/ 0 h 550310"/>
                <a:gd name="connsiteX3" fmla="*/ 4993768 w 4993768"/>
                <a:gd name="connsiteY3" fmla="*/ 550310 h 550310"/>
                <a:gd name="connsiteX4" fmla="*/ 257177 w 4993768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50310"/>
                <a:gd name="connsiteX1" fmla="*/ 0 w 5000134"/>
                <a:gd name="connsiteY1" fmla="*/ 0 h 550310"/>
                <a:gd name="connsiteX2" fmla="*/ 4733396 w 5000134"/>
                <a:gd name="connsiteY2" fmla="*/ 0 h 550310"/>
                <a:gd name="connsiteX3" fmla="*/ 5000134 w 5000134"/>
                <a:gd name="connsiteY3" fmla="*/ 550310 h 550310"/>
                <a:gd name="connsiteX4" fmla="*/ 257177 w 5000134"/>
                <a:gd name="connsiteY4" fmla="*/ 543960 h 550310"/>
                <a:gd name="connsiteX0" fmla="*/ 257177 w 5000134"/>
                <a:gd name="connsiteY0" fmla="*/ 543960 h 547135"/>
                <a:gd name="connsiteX1" fmla="*/ 0 w 5000134"/>
                <a:gd name="connsiteY1" fmla="*/ 0 h 547135"/>
                <a:gd name="connsiteX2" fmla="*/ 4733396 w 5000134"/>
                <a:gd name="connsiteY2" fmla="*/ 0 h 547135"/>
                <a:gd name="connsiteX3" fmla="*/ 5000134 w 5000134"/>
                <a:gd name="connsiteY3" fmla="*/ 547135 h 547135"/>
                <a:gd name="connsiteX4" fmla="*/ 257177 w 5000134"/>
                <a:gd name="connsiteY4" fmla="*/ 543960 h 547135"/>
                <a:gd name="connsiteX0" fmla="*/ 257177 w 5000137"/>
                <a:gd name="connsiteY0" fmla="*/ 543960 h 543960"/>
                <a:gd name="connsiteX1" fmla="*/ 0 w 5000137"/>
                <a:gd name="connsiteY1" fmla="*/ 0 h 543960"/>
                <a:gd name="connsiteX2" fmla="*/ 4733396 w 5000137"/>
                <a:gd name="connsiteY2" fmla="*/ 0 h 543960"/>
                <a:gd name="connsiteX3" fmla="*/ 5000137 w 5000137"/>
                <a:gd name="connsiteY3" fmla="*/ 540785 h 543960"/>
                <a:gd name="connsiteX4" fmla="*/ 257177 w 5000137"/>
                <a:gd name="connsiteY4" fmla="*/ 543960 h 543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00137" h="543960">
                  <a:moveTo>
                    <a:pt x="257177" y="543960"/>
                  </a:moveTo>
                  <a:lnTo>
                    <a:pt x="0" y="0"/>
                  </a:lnTo>
                  <a:lnTo>
                    <a:pt x="4733396" y="0"/>
                  </a:lnTo>
                  <a:lnTo>
                    <a:pt x="5000137" y="540785"/>
                  </a:lnTo>
                  <a:lnTo>
                    <a:pt x="257177" y="54396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8100">
              <a:round/>
            </a:ln>
            <a:effectLst>
              <a:reflection endPos="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7" name="Ecken des Rechtecks auf der gleichen Seite schneiden 26"/>
            <p:cNvSpPr/>
            <p:nvPr/>
          </p:nvSpPr>
          <p:spPr>
            <a:xfrm rot="10800000">
              <a:off x="2994373" y="3536241"/>
              <a:ext cx="2120230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8" name="Ecken des Rechtecks auf der gleichen Seite schneiden 27"/>
            <p:cNvSpPr/>
            <p:nvPr/>
          </p:nvSpPr>
          <p:spPr>
            <a:xfrm rot="10800000">
              <a:off x="2994374" y="3954690"/>
              <a:ext cx="2120228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29" name="Ecken des Rechtecks auf der gleichen Seite schneiden 28"/>
            <p:cNvSpPr/>
            <p:nvPr/>
          </p:nvSpPr>
          <p:spPr>
            <a:xfrm rot="10800000">
              <a:off x="2994375" y="4371937"/>
              <a:ext cx="2120226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sp>
          <p:nvSpPr>
            <p:cNvPr id="30" name="Ecken des Rechtecks auf der gleichen Seite schneiden 29"/>
            <p:cNvSpPr/>
            <p:nvPr/>
          </p:nvSpPr>
          <p:spPr>
            <a:xfrm rot="10800000">
              <a:off x="2994377" y="4787106"/>
              <a:ext cx="2120223" cy="366596"/>
            </a:xfrm>
            <a:prstGeom prst="snip2SameRect">
              <a:avLst>
                <a:gd name="adj1" fmla="val 703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 dirty="0"/>
            </a:p>
          </p:txBody>
        </p:sp>
        <p:cxnSp>
          <p:nvCxnSpPr>
            <p:cNvPr id="31" name="Gerader Verbinder 30"/>
            <p:cNvCxnSpPr/>
            <p:nvPr/>
          </p:nvCxnSpPr>
          <p:spPr>
            <a:xfrm flipV="1">
              <a:off x="3005391" y="3903506"/>
              <a:ext cx="78210" cy="4790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/>
            <p:cNvCxnSpPr/>
            <p:nvPr/>
          </p:nvCxnSpPr>
          <p:spPr>
            <a:xfrm flipV="1">
              <a:off x="3005392" y="3461935"/>
              <a:ext cx="148927" cy="708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/>
            <p:cNvCxnSpPr/>
            <p:nvPr/>
          </p:nvCxnSpPr>
          <p:spPr>
            <a:xfrm flipV="1">
              <a:off x="2997201" y="4322774"/>
              <a:ext cx="71438" cy="42176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/>
            <p:cNvCxnSpPr/>
            <p:nvPr/>
          </p:nvCxnSpPr>
          <p:spPr>
            <a:xfrm flipV="1">
              <a:off x="3000607" y="4729536"/>
              <a:ext cx="82995" cy="56707"/>
            </a:xfrm>
            <a:prstGeom prst="line">
              <a:avLst/>
            </a:prstGeom>
            <a:ln w="9525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Gruppieren 34"/>
            <p:cNvGrpSpPr/>
            <p:nvPr/>
          </p:nvGrpSpPr>
          <p:grpSpPr>
            <a:xfrm>
              <a:off x="3884485" y="3666851"/>
              <a:ext cx="236236" cy="73633"/>
              <a:chOff x="2208140" y="6286500"/>
              <a:chExt cx="236236" cy="126253"/>
            </a:xfrm>
          </p:grpSpPr>
          <p:cxnSp>
            <p:nvCxnSpPr>
              <p:cNvPr id="83" name="Gerader Verbinder 82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Gerader Verbinder 84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ieren 35"/>
            <p:cNvGrpSpPr/>
            <p:nvPr/>
          </p:nvGrpSpPr>
          <p:grpSpPr>
            <a:xfrm>
              <a:off x="3878343" y="4109567"/>
              <a:ext cx="236236" cy="73633"/>
              <a:chOff x="2208140" y="6286500"/>
              <a:chExt cx="236236" cy="126253"/>
            </a:xfrm>
          </p:grpSpPr>
          <p:cxnSp>
            <p:nvCxnSpPr>
              <p:cNvPr id="80" name="Gerader Verbinder 79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Gerader Verbinder 80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Gerader Verbinder 81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ieren 36"/>
            <p:cNvGrpSpPr/>
            <p:nvPr/>
          </p:nvGrpSpPr>
          <p:grpSpPr>
            <a:xfrm>
              <a:off x="3884485" y="4515652"/>
              <a:ext cx="236236" cy="73633"/>
              <a:chOff x="2208140" y="6286500"/>
              <a:chExt cx="236236" cy="126253"/>
            </a:xfrm>
          </p:grpSpPr>
          <p:cxnSp>
            <p:nvCxnSpPr>
              <p:cNvPr id="77" name="Gerader Verbinder 76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Gerader Verbinder 77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Gerader Verbinder 78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ieren 37"/>
            <p:cNvGrpSpPr/>
            <p:nvPr/>
          </p:nvGrpSpPr>
          <p:grpSpPr>
            <a:xfrm>
              <a:off x="3878343" y="4919101"/>
              <a:ext cx="236236" cy="73633"/>
              <a:chOff x="2208140" y="6286500"/>
              <a:chExt cx="236236" cy="126253"/>
            </a:xfrm>
          </p:grpSpPr>
          <p:cxnSp>
            <p:nvCxnSpPr>
              <p:cNvPr id="74" name="Gerader Verbinder 73"/>
              <p:cNvCxnSpPr/>
              <p:nvPr/>
            </p:nvCxnSpPr>
            <p:spPr>
              <a:xfrm>
                <a:off x="2208140" y="6286500"/>
                <a:ext cx="236236" cy="747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Gerader Verbinder 74"/>
              <p:cNvCxnSpPr/>
              <p:nvPr/>
            </p:nvCxnSpPr>
            <p:spPr>
              <a:xfrm flipV="1">
                <a:off x="2208140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/>
              <p:cNvCxnSpPr/>
              <p:nvPr/>
            </p:nvCxnSpPr>
            <p:spPr>
              <a:xfrm flipV="1">
                <a:off x="2438234" y="6287247"/>
                <a:ext cx="0" cy="125506"/>
              </a:xfrm>
              <a:prstGeom prst="line">
                <a:avLst/>
              </a:prstGeom>
              <a:ln w="158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hteck 50"/>
            <p:cNvSpPr/>
            <p:nvPr/>
          </p:nvSpPr>
          <p:spPr>
            <a:xfrm>
              <a:off x="1706308" y="898094"/>
              <a:ext cx="1046991" cy="264022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0 h 264022"/>
                <a:gd name="connsiteX1" fmla="*/ 1046991 w 1046991"/>
                <a:gd name="connsiteY1" fmla="*/ 38911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64022">
                  <a:moveTo>
                    <a:pt x="0" y="0"/>
                  </a:moveTo>
                  <a:lnTo>
                    <a:pt x="1046991" y="38911"/>
                  </a:lnTo>
                  <a:lnTo>
                    <a:pt x="1046991" y="264022"/>
                  </a:lnTo>
                  <a:lnTo>
                    <a:pt x="9728" y="2445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0" name="Gerader Verbinder 39"/>
            <p:cNvCxnSpPr>
              <a:stCxn id="39" idx="0"/>
            </p:cNvCxnSpPr>
            <p:nvPr/>
          </p:nvCxnSpPr>
          <p:spPr>
            <a:xfrm>
              <a:off x="1706308" y="898094"/>
              <a:ext cx="0" cy="259654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/>
            <p:cNvCxnSpPr/>
            <p:nvPr/>
          </p:nvCxnSpPr>
          <p:spPr>
            <a:xfrm flipH="1">
              <a:off x="2746229" y="94113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41"/>
            <p:cNvCxnSpPr/>
            <p:nvPr/>
          </p:nvCxnSpPr>
          <p:spPr>
            <a:xfrm>
              <a:off x="1706308" y="1157748"/>
              <a:ext cx="1039921" cy="1815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hteck 50"/>
            <p:cNvSpPr/>
            <p:nvPr/>
          </p:nvSpPr>
          <p:spPr>
            <a:xfrm>
              <a:off x="1712068" y="1824483"/>
              <a:ext cx="1017352" cy="241433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0 w 1046991"/>
                <a:gd name="connsiteY0" fmla="*/ 0 h 244933"/>
                <a:gd name="connsiteX1" fmla="*/ 1046991 w 1046991"/>
                <a:gd name="connsiteY1" fmla="*/ 10094 h 244933"/>
                <a:gd name="connsiteX2" fmla="*/ 1046991 w 1046991"/>
                <a:gd name="connsiteY2" fmla="*/ 244933 h 244933"/>
                <a:gd name="connsiteX3" fmla="*/ 9728 w 1046991"/>
                <a:gd name="connsiteY3" fmla="*/ 225478 h 244933"/>
                <a:gd name="connsiteX4" fmla="*/ 0 w 1046991"/>
                <a:gd name="connsiteY4" fmla="*/ 0 h 244933"/>
                <a:gd name="connsiteX0" fmla="*/ 0 w 1046991"/>
                <a:gd name="connsiteY0" fmla="*/ 0 h 255466"/>
                <a:gd name="connsiteX1" fmla="*/ 1046991 w 1046991"/>
                <a:gd name="connsiteY1" fmla="*/ 20627 h 255466"/>
                <a:gd name="connsiteX2" fmla="*/ 1046991 w 1046991"/>
                <a:gd name="connsiteY2" fmla="*/ 255466 h 255466"/>
                <a:gd name="connsiteX3" fmla="*/ 9728 w 1046991"/>
                <a:gd name="connsiteY3" fmla="*/ 236011 h 255466"/>
                <a:gd name="connsiteX4" fmla="*/ 0 w 1046991"/>
                <a:gd name="connsiteY4" fmla="*/ 0 h 255466"/>
                <a:gd name="connsiteX0" fmla="*/ 0 w 1046991"/>
                <a:gd name="connsiteY0" fmla="*/ 0 h 248444"/>
                <a:gd name="connsiteX1" fmla="*/ 1046991 w 1046991"/>
                <a:gd name="connsiteY1" fmla="*/ 13605 h 248444"/>
                <a:gd name="connsiteX2" fmla="*/ 1046991 w 1046991"/>
                <a:gd name="connsiteY2" fmla="*/ 248444 h 248444"/>
                <a:gd name="connsiteX3" fmla="*/ 9728 w 1046991"/>
                <a:gd name="connsiteY3" fmla="*/ 228989 h 248444"/>
                <a:gd name="connsiteX4" fmla="*/ 0 w 1046991"/>
                <a:gd name="connsiteY4" fmla="*/ 0 h 24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6991" h="248444">
                  <a:moveTo>
                    <a:pt x="0" y="0"/>
                  </a:moveTo>
                  <a:lnTo>
                    <a:pt x="1046991" y="13605"/>
                  </a:lnTo>
                  <a:lnTo>
                    <a:pt x="1046991" y="248444"/>
                  </a:lnTo>
                  <a:lnTo>
                    <a:pt x="9728" y="2289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cxnSp>
          <p:nvCxnSpPr>
            <p:cNvPr id="44" name="Gerader Verbinder 43"/>
            <p:cNvCxnSpPr/>
            <p:nvPr/>
          </p:nvCxnSpPr>
          <p:spPr>
            <a:xfrm flipH="1">
              <a:off x="1699817" y="182546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/>
            <p:cNvCxnSpPr/>
            <p:nvPr/>
          </p:nvCxnSpPr>
          <p:spPr>
            <a:xfrm flipH="1">
              <a:off x="2739738" y="1839320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45"/>
            <p:cNvCxnSpPr/>
            <p:nvPr/>
          </p:nvCxnSpPr>
          <p:spPr>
            <a:xfrm>
              <a:off x="1700109" y="2060306"/>
              <a:ext cx="1039943" cy="1296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eck 50"/>
            <p:cNvSpPr/>
            <p:nvPr/>
          </p:nvSpPr>
          <p:spPr>
            <a:xfrm>
              <a:off x="1706009" y="2858243"/>
              <a:ext cx="1040219" cy="250290"/>
            </a:xfrm>
            <a:custGeom>
              <a:avLst/>
              <a:gdLst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34839 h 234839"/>
                <a:gd name="connsiteX4" fmla="*/ 0 w 1037263"/>
                <a:gd name="connsiteY4" fmla="*/ 0 h 234839"/>
                <a:gd name="connsiteX0" fmla="*/ 0 w 1037263"/>
                <a:gd name="connsiteY0" fmla="*/ 0 h 234839"/>
                <a:gd name="connsiteX1" fmla="*/ 1037263 w 1037263"/>
                <a:gd name="connsiteY1" fmla="*/ 0 h 234839"/>
                <a:gd name="connsiteX2" fmla="*/ 1037263 w 1037263"/>
                <a:gd name="connsiteY2" fmla="*/ 234839 h 234839"/>
                <a:gd name="connsiteX3" fmla="*/ 0 w 1037263"/>
                <a:gd name="connsiteY3" fmla="*/ 215384 h 234839"/>
                <a:gd name="connsiteX4" fmla="*/ 0 w 1037263"/>
                <a:gd name="connsiteY4" fmla="*/ 0 h 234839"/>
                <a:gd name="connsiteX0" fmla="*/ 0 w 1046991"/>
                <a:gd name="connsiteY0" fmla="*/ 0 h 264022"/>
                <a:gd name="connsiteX1" fmla="*/ 1046991 w 1046991"/>
                <a:gd name="connsiteY1" fmla="*/ 29183 h 264022"/>
                <a:gd name="connsiteX2" fmla="*/ 1046991 w 1046991"/>
                <a:gd name="connsiteY2" fmla="*/ 264022 h 264022"/>
                <a:gd name="connsiteX3" fmla="*/ 9728 w 1046991"/>
                <a:gd name="connsiteY3" fmla="*/ 244567 h 264022"/>
                <a:gd name="connsiteX4" fmla="*/ 0 w 1046991"/>
                <a:gd name="connsiteY4" fmla="*/ 0 h 264022"/>
                <a:gd name="connsiteX0" fmla="*/ 0 w 1046991"/>
                <a:gd name="connsiteY0" fmla="*/ 847 h 234839"/>
                <a:gd name="connsiteX1" fmla="*/ 1046991 w 1046991"/>
                <a:gd name="connsiteY1" fmla="*/ 0 h 234839"/>
                <a:gd name="connsiteX2" fmla="*/ 1046991 w 1046991"/>
                <a:gd name="connsiteY2" fmla="*/ 234839 h 234839"/>
                <a:gd name="connsiteX3" fmla="*/ 9728 w 1046991"/>
                <a:gd name="connsiteY3" fmla="*/ 215384 h 234839"/>
                <a:gd name="connsiteX4" fmla="*/ 0 w 1046991"/>
                <a:gd name="connsiteY4" fmla="*/ 847 h 234839"/>
                <a:gd name="connsiteX0" fmla="*/ 10293 w 1057284"/>
                <a:gd name="connsiteY0" fmla="*/ 847 h 245414"/>
                <a:gd name="connsiteX1" fmla="*/ 1057284 w 1057284"/>
                <a:gd name="connsiteY1" fmla="*/ 0 h 245414"/>
                <a:gd name="connsiteX2" fmla="*/ 1057284 w 1057284"/>
                <a:gd name="connsiteY2" fmla="*/ 234839 h 245414"/>
                <a:gd name="connsiteX3" fmla="*/ 0 w 1057284"/>
                <a:gd name="connsiteY3" fmla="*/ 245414 h 245414"/>
                <a:gd name="connsiteX4" fmla="*/ 10293 w 1057284"/>
                <a:gd name="connsiteY4" fmla="*/ 847 h 245414"/>
                <a:gd name="connsiteX0" fmla="*/ 0 w 1067012"/>
                <a:gd name="connsiteY0" fmla="*/ 1085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10856 h 245414"/>
                <a:gd name="connsiteX0" fmla="*/ 0 w 1067012"/>
                <a:gd name="connsiteY0" fmla="*/ 30876 h 245414"/>
                <a:gd name="connsiteX1" fmla="*/ 1067012 w 1067012"/>
                <a:gd name="connsiteY1" fmla="*/ 0 h 245414"/>
                <a:gd name="connsiteX2" fmla="*/ 1067012 w 1067012"/>
                <a:gd name="connsiteY2" fmla="*/ 234839 h 245414"/>
                <a:gd name="connsiteX3" fmla="*/ 9728 w 1067012"/>
                <a:gd name="connsiteY3" fmla="*/ 245414 h 245414"/>
                <a:gd name="connsiteX4" fmla="*/ 0 w 1067012"/>
                <a:gd name="connsiteY4" fmla="*/ 30876 h 245414"/>
                <a:gd name="connsiteX0" fmla="*/ 0 w 1070523"/>
                <a:gd name="connsiteY0" fmla="*/ 17494 h 245414"/>
                <a:gd name="connsiteX1" fmla="*/ 1070523 w 1070523"/>
                <a:gd name="connsiteY1" fmla="*/ 0 h 245414"/>
                <a:gd name="connsiteX2" fmla="*/ 1070523 w 1070523"/>
                <a:gd name="connsiteY2" fmla="*/ 234839 h 245414"/>
                <a:gd name="connsiteX3" fmla="*/ 13239 w 1070523"/>
                <a:gd name="connsiteY3" fmla="*/ 245414 h 245414"/>
                <a:gd name="connsiteX4" fmla="*/ 0 w 1070523"/>
                <a:gd name="connsiteY4" fmla="*/ 17494 h 245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0523" h="245414">
                  <a:moveTo>
                    <a:pt x="0" y="17494"/>
                  </a:moveTo>
                  <a:lnTo>
                    <a:pt x="1070523" y="0"/>
                  </a:lnTo>
                  <a:lnTo>
                    <a:pt x="1070523" y="234839"/>
                  </a:lnTo>
                  <a:lnTo>
                    <a:pt x="13239" y="245414"/>
                  </a:lnTo>
                  <a:lnTo>
                    <a:pt x="0" y="1749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AT" dirty="0"/>
            </a:p>
          </p:txBody>
        </p:sp>
        <p:sp>
          <p:nvSpPr>
            <p:cNvPr id="48" name="Textfeld 47"/>
            <p:cNvSpPr txBox="1"/>
            <p:nvPr/>
          </p:nvSpPr>
          <p:spPr>
            <a:xfrm>
              <a:off x="4578616" y="3501366"/>
              <a:ext cx="5921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b="1" dirty="0" smtClean="0">
                  <a:solidFill>
                    <a:schemeClr val="accent1">
                      <a:lumMod val="50000"/>
                    </a:schemeClr>
                  </a:solidFill>
                </a:rPr>
                <a:t>***</a:t>
              </a:r>
              <a:endParaRPr lang="de-AT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grpSp>
          <p:nvGrpSpPr>
            <p:cNvPr id="49" name="Gruppieren 48"/>
            <p:cNvGrpSpPr/>
            <p:nvPr/>
          </p:nvGrpSpPr>
          <p:grpSpPr>
            <a:xfrm>
              <a:off x="6062561" y="236345"/>
              <a:ext cx="1895629" cy="5157869"/>
              <a:chOff x="177954" y="228971"/>
              <a:chExt cx="1895629" cy="5157869"/>
            </a:xfrm>
          </p:grpSpPr>
          <p:cxnSp>
            <p:nvCxnSpPr>
              <p:cNvPr id="60" name="Gerader Verbinder 59"/>
              <p:cNvCxnSpPr/>
              <p:nvPr/>
            </p:nvCxnSpPr>
            <p:spPr>
              <a:xfrm>
                <a:off x="769013" y="233085"/>
                <a:ext cx="0" cy="4572000"/>
              </a:xfrm>
              <a:prstGeom prst="line">
                <a:avLst/>
              </a:prstGeom>
              <a:ln w="9525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Parallelogramm 60"/>
              <p:cNvSpPr/>
              <p:nvPr/>
            </p:nvSpPr>
            <p:spPr>
              <a:xfrm>
                <a:off x="188913" y="1430740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2" name="Parallelogramm 61"/>
              <p:cNvSpPr/>
              <p:nvPr/>
            </p:nvSpPr>
            <p:spPr>
              <a:xfrm>
                <a:off x="178523" y="228971"/>
                <a:ext cx="1886072" cy="287338"/>
              </a:xfrm>
              <a:prstGeom prst="parallelogram">
                <a:avLst>
                  <a:gd name="adj" fmla="val 203350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3" name="Parallelogramm 62"/>
              <p:cNvSpPr/>
              <p:nvPr/>
            </p:nvSpPr>
            <p:spPr>
              <a:xfrm>
                <a:off x="179417" y="4796881"/>
                <a:ext cx="1871662" cy="287338"/>
              </a:xfrm>
              <a:prstGeom prst="parallelogram">
                <a:avLst>
                  <a:gd name="adj" fmla="val 203350"/>
                </a:avLst>
              </a:prstGeom>
              <a:noFill/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4" name="Parallelogramm 63"/>
              <p:cNvSpPr/>
              <p:nvPr/>
            </p:nvSpPr>
            <p:spPr>
              <a:xfrm>
                <a:off x="188913" y="2525913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5" name="Parallelogramm 64"/>
              <p:cNvSpPr/>
              <p:nvPr/>
            </p:nvSpPr>
            <p:spPr>
              <a:xfrm>
                <a:off x="184612" y="3621087"/>
                <a:ext cx="1871662" cy="287338"/>
              </a:xfrm>
              <a:prstGeom prst="parallelogram">
                <a:avLst>
                  <a:gd name="adj" fmla="val 203350"/>
                </a:avLst>
              </a:prstGeom>
              <a:pattFill prst="dkHorz">
                <a:fgClr>
                  <a:schemeClr val="accent1">
                    <a:lumMod val="20000"/>
                    <a:lumOff val="80000"/>
                  </a:schemeClr>
                </a:fgClr>
                <a:bgClr>
                  <a:schemeClr val="bg2">
                    <a:lumMod val="90000"/>
                  </a:schemeClr>
                </a:bgClr>
              </a:pattFill>
              <a:ln w="9525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6" name="Rechteck 65"/>
              <p:cNvSpPr/>
              <p:nvPr/>
            </p:nvSpPr>
            <p:spPr>
              <a:xfrm>
                <a:off x="177954" y="5097463"/>
                <a:ext cx="45719" cy="279728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7" name="Parallelogramm 34"/>
              <p:cNvSpPr/>
              <p:nvPr/>
            </p:nvSpPr>
            <p:spPr>
              <a:xfrm rot="5400000" flipV="1">
                <a:off x="102282" y="5214312"/>
                <a:ext cx="298195" cy="46862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8" name="Rechteck 67"/>
              <p:cNvSpPr/>
              <p:nvPr/>
            </p:nvSpPr>
            <p:spPr>
              <a:xfrm>
                <a:off x="1967906" y="4815077"/>
                <a:ext cx="45719" cy="293322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69" name="Parallelogramm 34"/>
              <p:cNvSpPr/>
              <p:nvPr/>
            </p:nvSpPr>
            <p:spPr>
              <a:xfrm rot="5400000" flipV="1">
                <a:off x="1896148" y="4931707"/>
                <a:ext cx="309152" cy="45719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1325" h="45722">
                    <a:moveTo>
                      <a:pt x="0" y="45722"/>
                    </a:moveTo>
                    <a:lnTo>
                      <a:pt x="19897" y="3"/>
                    </a:lnTo>
                    <a:lnTo>
                      <a:pt x="341325" y="0"/>
                    </a:lnTo>
                    <a:lnTo>
                      <a:pt x="329895" y="45719"/>
                    </a:lnTo>
                    <a:lnTo>
                      <a:pt x="0" y="45722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0" name="Rechteck 69"/>
              <p:cNvSpPr/>
              <p:nvPr/>
            </p:nvSpPr>
            <p:spPr>
              <a:xfrm>
                <a:off x="1419212" y="5102049"/>
                <a:ext cx="56360" cy="269423"/>
              </a:xfrm>
              <a:prstGeom prst="rect">
                <a:avLst/>
              </a:prstGeom>
              <a:solidFill>
                <a:srgbClr val="41719C"/>
              </a:solidFill>
              <a:ln w="381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1" name="Parallelogramm 34"/>
              <p:cNvSpPr/>
              <p:nvPr/>
            </p:nvSpPr>
            <p:spPr>
              <a:xfrm rot="5400000" flipV="1">
                <a:off x="1352789" y="5207677"/>
                <a:ext cx="288366" cy="59478"/>
              </a:xfrm>
              <a:custGeom>
                <a:avLst/>
                <a:gdLst>
                  <a:gd name="connsiteX0" fmla="*/ 0 w 362494"/>
                  <a:gd name="connsiteY0" fmla="*/ 45719 h 45719"/>
                  <a:gd name="connsiteX1" fmla="*/ 11430 w 362494"/>
                  <a:gd name="connsiteY1" fmla="*/ 0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62494"/>
                  <a:gd name="connsiteY0" fmla="*/ 45719 h 45719"/>
                  <a:gd name="connsiteX1" fmla="*/ 41066 w 362494"/>
                  <a:gd name="connsiteY1" fmla="*/ 3 h 45719"/>
                  <a:gd name="connsiteX2" fmla="*/ 362494 w 362494"/>
                  <a:gd name="connsiteY2" fmla="*/ 0 h 45719"/>
                  <a:gd name="connsiteX3" fmla="*/ 351064 w 362494"/>
                  <a:gd name="connsiteY3" fmla="*/ 45719 h 45719"/>
                  <a:gd name="connsiteX4" fmla="*/ 0 w 362494"/>
                  <a:gd name="connsiteY4" fmla="*/ 45719 h 45719"/>
                  <a:gd name="connsiteX0" fmla="*/ 0 w 341325"/>
                  <a:gd name="connsiteY0" fmla="*/ 45722 h 45722"/>
                  <a:gd name="connsiteX1" fmla="*/ 19897 w 341325"/>
                  <a:gd name="connsiteY1" fmla="*/ 3 h 45722"/>
                  <a:gd name="connsiteX2" fmla="*/ 341325 w 341325"/>
                  <a:gd name="connsiteY2" fmla="*/ 0 h 45722"/>
                  <a:gd name="connsiteX3" fmla="*/ 329895 w 341325"/>
                  <a:gd name="connsiteY3" fmla="*/ 45719 h 45722"/>
                  <a:gd name="connsiteX4" fmla="*/ 0 w 341325"/>
                  <a:gd name="connsiteY4" fmla="*/ 45722 h 45722"/>
                  <a:gd name="connsiteX0" fmla="*/ 0 w 350776"/>
                  <a:gd name="connsiteY0" fmla="*/ 45720 h 45720"/>
                  <a:gd name="connsiteX1" fmla="*/ 19897 w 350776"/>
                  <a:gd name="connsiteY1" fmla="*/ 1 h 45720"/>
                  <a:gd name="connsiteX2" fmla="*/ 350776 w 350776"/>
                  <a:gd name="connsiteY2" fmla="*/ 0 h 45720"/>
                  <a:gd name="connsiteX3" fmla="*/ 329895 w 350776"/>
                  <a:gd name="connsiteY3" fmla="*/ 45717 h 45720"/>
                  <a:gd name="connsiteX4" fmla="*/ 0 w 350776"/>
                  <a:gd name="connsiteY4" fmla="*/ 45720 h 45720"/>
                  <a:gd name="connsiteX0" fmla="*/ 0 w 347627"/>
                  <a:gd name="connsiteY0" fmla="*/ 45720 h 45720"/>
                  <a:gd name="connsiteX1" fmla="*/ 19897 w 347627"/>
                  <a:gd name="connsiteY1" fmla="*/ 1 h 45720"/>
                  <a:gd name="connsiteX2" fmla="*/ 347627 w 347627"/>
                  <a:gd name="connsiteY2" fmla="*/ 0 h 45720"/>
                  <a:gd name="connsiteX3" fmla="*/ 329895 w 347627"/>
                  <a:gd name="connsiteY3" fmla="*/ 45717 h 45720"/>
                  <a:gd name="connsiteX4" fmla="*/ 0 w 347627"/>
                  <a:gd name="connsiteY4" fmla="*/ 45720 h 45720"/>
                  <a:gd name="connsiteX0" fmla="*/ 0 w 350814"/>
                  <a:gd name="connsiteY0" fmla="*/ 45720 h 45720"/>
                  <a:gd name="connsiteX1" fmla="*/ 19897 w 350814"/>
                  <a:gd name="connsiteY1" fmla="*/ 1 h 45720"/>
                  <a:gd name="connsiteX2" fmla="*/ 350814 w 350814"/>
                  <a:gd name="connsiteY2" fmla="*/ 0 h 45720"/>
                  <a:gd name="connsiteX3" fmla="*/ 329895 w 350814"/>
                  <a:gd name="connsiteY3" fmla="*/ 45717 h 45720"/>
                  <a:gd name="connsiteX4" fmla="*/ 0 w 350814"/>
                  <a:gd name="connsiteY4" fmla="*/ 45720 h 45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814" h="45720">
                    <a:moveTo>
                      <a:pt x="0" y="45720"/>
                    </a:moveTo>
                    <a:lnTo>
                      <a:pt x="19897" y="1"/>
                    </a:lnTo>
                    <a:lnTo>
                      <a:pt x="350814" y="0"/>
                    </a:lnTo>
                    <a:lnTo>
                      <a:pt x="329895" y="45717"/>
                    </a:lnTo>
                    <a:lnTo>
                      <a:pt x="0" y="45720"/>
                    </a:lnTo>
                    <a:close/>
                  </a:path>
                </a:pathLst>
              </a:custGeom>
              <a:solidFill>
                <a:srgbClr val="41719C">
                  <a:alpha val="60000"/>
                </a:srgbClr>
              </a:solidFill>
              <a:ln w="1905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2" name="Parallelogramm 71"/>
              <p:cNvSpPr/>
              <p:nvPr/>
            </p:nvSpPr>
            <p:spPr>
              <a:xfrm rot="16200000" flipV="1">
                <a:off x="-656874" y="2377722"/>
                <a:ext cx="4860924" cy="578555"/>
              </a:xfrm>
              <a:prstGeom prst="parallelogram">
                <a:avLst>
                  <a:gd name="adj" fmla="val 48905"/>
                </a:avLst>
              </a:prstGeom>
              <a:solidFill>
                <a:schemeClr val="accent1">
                  <a:lumMod val="20000"/>
                  <a:lumOff val="80000"/>
                </a:schemeClr>
              </a:solidFill>
              <a:ln w="38100" cap="rnd">
                <a:solidFill>
                  <a:srgbClr val="41719C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de-AT" dirty="0"/>
              </a:p>
            </p:txBody>
          </p:sp>
          <p:sp>
            <p:nvSpPr>
              <p:cNvPr id="73" name="Rechteck 72"/>
              <p:cNvSpPr/>
              <p:nvPr/>
            </p:nvSpPr>
            <p:spPr>
              <a:xfrm>
                <a:off x="188913" y="527326"/>
                <a:ext cx="1295400" cy="4570137"/>
              </a:xfrm>
              <a:prstGeom prst="rect">
                <a:avLst/>
              </a:prstGeom>
              <a:noFill/>
              <a:ln w="63500" cap="rnd"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AT" dirty="0"/>
              </a:p>
            </p:txBody>
          </p:sp>
        </p:grpSp>
        <p:cxnSp>
          <p:nvCxnSpPr>
            <p:cNvPr id="50" name="Gerader Verbinder 49"/>
            <p:cNvCxnSpPr/>
            <p:nvPr/>
          </p:nvCxnSpPr>
          <p:spPr>
            <a:xfrm flipH="1">
              <a:off x="2742983" y="2873694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Gerader Verbinder 50"/>
            <p:cNvCxnSpPr/>
            <p:nvPr/>
          </p:nvCxnSpPr>
          <p:spPr>
            <a:xfrm flipV="1">
              <a:off x="1699817" y="3108533"/>
              <a:ext cx="1039921" cy="7730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r Verbinder 51"/>
            <p:cNvCxnSpPr/>
            <p:nvPr/>
          </p:nvCxnSpPr>
          <p:spPr>
            <a:xfrm flipH="1">
              <a:off x="1703062" y="2879297"/>
              <a:ext cx="1" cy="234839"/>
            </a:xfrm>
            <a:prstGeom prst="line">
              <a:avLst/>
            </a:prstGeom>
            <a:ln w="31750" cap="rnd">
              <a:solidFill>
                <a:srgbClr val="41719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3" name="Grafik 5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88761" y="3726146"/>
              <a:ext cx="186768" cy="524728"/>
            </a:xfrm>
            <a:prstGeom prst="rect">
              <a:avLst/>
            </a:prstGeom>
          </p:spPr>
        </p:pic>
        <p:pic>
          <p:nvPicPr>
            <p:cNvPr id="54" name="Grafik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95834" y="1992030"/>
              <a:ext cx="177875" cy="542518"/>
            </a:xfrm>
            <a:prstGeom prst="rect">
              <a:avLst/>
            </a:prstGeom>
          </p:spPr>
        </p:pic>
        <p:pic>
          <p:nvPicPr>
            <p:cNvPr id="55" name="Grafik 5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95834" y="1349751"/>
              <a:ext cx="177873" cy="524728"/>
            </a:xfrm>
            <a:prstGeom prst="rect">
              <a:avLst/>
            </a:prstGeom>
          </p:spPr>
        </p:pic>
        <p:pic>
          <p:nvPicPr>
            <p:cNvPr id="56" name="Grafik 5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95834" y="640986"/>
              <a:ext cx="177875" cy="542518"/>
            </a:xfrm>
            <a:prstGeom prst="rect">
              <a:avLst/>
            </a:prstGeom>
          </p:spPr>
        </p:pic>
        <p:pic>
          <p:nvPicPr>
            <p:cNvPr id="57" name="Grafik 5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7007" y="1228058"/>
              <a:ext cx="184545" cy="542516"/>
            </a:xfrm>
            <a:prstGeom prst="rect">
              <a:avLst/>
            </a:prstGeom>
          </p:spPr>
        </p:pic>
        <p:pic>
          <p:nvPicPr>
            <p:cNvPr id="58" name="Grafik 5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10799" y="2610427"/>
              <a:ext cx="177049" cy="540000"/>
            </a:xfrm>
            <a:prstGeom prst="rect">
              <a:avLst/>
            </a:prstGeom>
          </p:spPr>
        </p:pic>
        <p:cxnSp>
          <p:nvCxnSpPr>
            <p:cNvPr id="59" name="Gerader Verbinder 58"/>
            <p:cNvCxnSpPr/>
            <p:nvPr/>
          </p:nvCxnSpPr>
          <p:spPr>
            <a:xfrm flipH="1">
              <a:off x="5121980" y="2283300"/>
              <a:ext cx="282" cy="915282"/>
            </a:xfrm>
            <a:prstGeom prst="line">
              <a:avLst/>
            </a:prstGeom>
            <a:ln w="317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7" name="Grafik 8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169" y="2002655"/>
            <a:ext cx="615251" cy="936506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122" y="1610706"/>
            <a:ext cx="370093" cy="43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169" y="2948671"/>
            <a:ext cx="709287" cy="562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90" y="2377441"/>
            <a:ext cx="538401" cy="571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190" y="1782972"/>
            <a:ext cx="734701" cy="23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711" y="2021331"/>
            <a:ext cx="678495" cy="95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5" name="Picture 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40497" y="3661650"/>
            <a:ext cx="574867" cy="43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6" descr="N:\H813\SCRATCH\Simon\LM Lagerung\verwendet\käse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192" y="2172768"/>
            <a:ext cx="754480" cy="65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N:\H813\SCRATCH\Simon\LM Lagerung\verwendet\yogurtcan-improved-2400px.png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8" t="36353" r="19213" b="22175"/>
          <a:stretch/>
        </p:blipFill>
        <p:spPr bwMode="auto">
          <a:xfrm>
            <a:off x="282627" y="4027212"/>
            <a:ext cx="3008119" cy="23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Grafik 92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092" y="228702"/>
            <a:ext cx="1981031" cy="2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7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</Words>
  <Application>Microsoft Office PowerPoint</Application>
  <PresentationFormat>Bildschirmpräsentation (4:3)</PresentationFormat>
  <Paragraphs>29</Paragraphs>
  <Slides>27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</vt:lpstr>
      <vt:lpstr>Arbeitsmaterial zu Modul M3:    Die richtige Lagerung von Lebensmitteln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Iris Gruber</dc:creator>
  <cp:lastModifiedBy>Iris Gruber</cp:lastModifiedBy>
  <cp:revision>65</cp:revision>
  <cp:lastPrinted>2017-08-23T08:09:02Z</cp:lastPrinted>
  <dcterms:created xsi:type="dcterms:W3CDTF">2017-05-09T06:15:04Z</dcterms:created>
  <dcterms:modified xsi:type="dcterms:W3CDTF">2018-03-16T12:44:54Z</dcterms:modified>
</cp:coreProperties>
</file>